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456" r:id="rId4"/>
    <p:sldId id="12540452" r:id="rId5"/>
    <p:sldId id="12540453" r:id="rId7"/>
    <p:sldId id="440" r:id="rId8"/>
    <p:sldId id="12540450" r:id="rId9"/>
    <p:sldId id="12540454" r:id="rId10"/>
    <p:sldId id="12540455" r:id="rId11"/>
    <p:sldId id="12540463" r:id="rId12"/>
    <p:sldId id="12540458" r:id="rId13"/>
    <p:sldId id="12540459" r:id="rId14"/>
    <p:sldId id="12540460" r:id="rId15"/>
    <p:sldId id="12540461" r:id="rId16"/>
    <p:sldId id="12540456" r:id="rId17"/>
    <p:sldId id="12540457" r:id="rId18"/>
    <p:sldId id="257" r:id="rId19"/>
    <p:sldId id="125404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93" autoAdjust="0"/>
    <p:restoredTop sz="90960" autoAdjust="0"/>
  </p:normalViewPr>
  <p:slideViewPr>
    <p:cSldViewPr snapToGrid="0">
      <p:cViewPr varScale="1">
        <p:scale>
          <a:sx n="55" d="100"/>
          <a:sy n="55" d="100"/>
        </p:scale>
        <p:origin x="12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njiru\Desktop\hffa%20ibrahim\2022-2025%20mortality%20data.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njiru\Desktop\hffa%20ibrahim\2022-2025%20mortality%20data.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HP\AppData\Local\Microsoft\Windows\INetCache\IE\248MGM8C\delivery_practice_region%5b2%5d.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HP\AppData\Local\Microsoft\Windows\INetCache\IE\248MGM8C\delivery_practice_region%5b2%5d.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F:\FASTER%20Data%20Quality_Training\CountDown_file%2016-06-2025\CD2025_October%20dessimination%20in%20Palm\Referal_system_reg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80" b="0" i="0" u="none" strike="noStrike" kern="1200" spc="0" baseline="0">
                <a:solidFill>
                  <a:schemeClr val="tx1">
                    <a:lumMod val="65000"/>
                    <a:lumOff val="35000"/>
                  </a:schemeClr>
                </a:solidFill>
                <a:latin typeface="Arial Narrow" panose="020B0606020202030204" pitchFamily="34" charset="0"/>
                <a:ea typeface="+mn-ea"/>
                <a:cs typeface="+mn-cs"/>
              </a:defRPr>
            </a:pPr>
            <a:r>
              <a:rPr lang="en-GB"/>
              <a:t>MATERNAL DEATHS</a:t>
            </a:r>
            <a:endParaRPr lang="en-GB"/>
          </a:p>
        </c:rich>
      </c:tx>
      <c:layout/>
      <c:overlay val="0"/>
      <c:spPr>
        <a:noFill/>
        <a:ln>
          <a:noFill/>
        </a:ln>
        <a:effectLst/>
      </c:spPr>
    </c:title>
    <c:autoTitleDeleted val="0"/>
    <c:plotArea>
      <c:layout/>
      <c:barChart>
        <c:barDir val="col"/>
        <c:grouping val="clustered"/>
        <c:varyColors val="0"/>
        <c:ser>
          <c:idx val="0"/>
          <c:order val="0"/>
          <c:tx>
            <c:strRef>
              <c:f>summary!$B$50</c:f>
              <c:strCache>
                <c:ptCount val="1"/>
                <c:pt idx="0">
                  <c:v>maternal deaths</c:v>
                </c:pt>
              </c:strCache>
            </c:strRef>
          </c:tx>
          <c:spPr>
            <a:solidFill>
              <a:schemeClr val="accent1"/>
            </a:solidFill>
            <a:ln>
              <a:noFill/>
            </a:ln>
            <a:effectLst/>
          </c:spPr>
          <c:invertIfNegative val="0"/>
          <c:dLbls>
            <c:dLbl>
              <c:idx val="3"/>
              <c:layout/>
              <c:numFmt formatCode="General" sourceLinked="1"/>
              <c:spPr>
                <a:noFill/>
                <a:ln>
                  <a:noFill/>
                </a:ln>
                <a:effectLst/>
              </c:spPr>
              <c:txPr>
                <a:bodyPr rot="0" spcFirstLastPara="1" vertOverflow="ellipsis" vert="horz" wrap="square" lIns="38100" tIns="19050" rIns="38100" bIns="19050" anchor="ctr" anchorCtr="1"/>
                <a:lstStyle/>
                <a:p>
                  <a:pPr>
                    <a:defRPr lang="en-US" sz="1400" b="0" i="0" u="none" strike="noStrike" kern="1200" baseline="0">
                      <a:solidFill>
                        <a:srgbClr val="FF0000"/>
                      </a:solidFill>
                      <a:latin typeface="Arial Narrow" panose="020B0606020202030204" pitchFamily="34" charset="0"/>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lstStyle/>
              <a:p>
                <a:pPr>
                  <a:defRPr lang="en-US" sz="1400" b="0" i="0" u="none" strike="noStrike" kern="1200" baseline="0">
                    <a:solidFill>
                      <a:schemeClr val="tx1">
                        <a:lumMod val="75000"/>
                        <a:lumOff val="25000"/>
                      </a:schemeClr>
                    </a:solidFill>
                    <a:latin typeface="Arial Narrow" panose="020B0606020202030204" pitchFamily="34"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summary!$C$49:$F$49</c:f>
              <c:strCache>
                <c:ptCount val="4"/>
                <c:pt idx="0">
                  <c:v>2022</c:v>
                </c:pt>
                <c:pt idx="1">
                  <c:v>2023</c:v>
                </c:pt>
                <c:pt idx="2">
                  <c:v>2024</c:v>
                </c:pt>
                <c:pt idx="3">
                  <c:v>2025</c:v>
                </c:pt>
              </c:strCache>
            </c:strRef>
          </c:cat>
          <c:val>
            <c:numRef>
              <c:f>summary!$C$50:$F$50</c:f>
              <c:numCache>
                <c:formatCode>General</c:formatCode>
                <c:ptCount val="4"/>
                <c:pt idx="0">
                  <c:v>264</c:v>
                </c:pt>
                <c:pt idx="1">
                  <c:v>303</c:v>
                </c:pt>
                <c:pt idx="2">
                  <c:v>331</c:v>
                </c:pt>
                <c:pt idx="3">
                  <c:v>190</c:v>
                </c:pt>
              </c:numCache>
            </c:numRef>
          </c:val>
        </c:ser>
        <c:dLbls>
          <c:showLegendKey val="0"/>
          <c:showVal val="0"/>
          <c:showCatName val="0"/>
          <c:showSerName val="0"/>
          <c:showPercent val="0"/>
          <c:showBubbleSize val="0"/>
        </c:dLbls>
        <c:gapWidth val="219"/>
        <c:overlap val="-27"/>
        <c:axId val="880226560"/>
        <c:axId val="880228000"/>
      </c:barChart>
      <c:catAx>
        <c:axId val="88022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Narrow" panose="020B0606020202030204" pitchFamily="34" charset="0"/>
                <a:ea typeface="+mn-ea"/>
                <a:cs typeface="+mn-cs"/>
              </a:defRPr>
            </a:pPr>
          </a:p>
        </c:txPr>
        <c:crossAx val="880228000"/>
        <c:crosses val="autoZero"/>
        <c:auto val="1"/>
        <c:lblAlgn val="ctr"/>
        <c:lblOffset val="100"/>
        <c:noMultiLvlLbl val="0"/>
      </c:catAx>
      <c:valAx>
        <c:axId val="880228000"/>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en-US" sz="1400" b="0" i="0" u="none" strike="noStrike" kern="1200" baseline="0">
                <a:solidFill>
                  <a:schemeClr val="tx1">
                    <a:lumMod val="65000"/>
                    <a:lumOff val="35000"/>
                  </a:schemeClr>
                </a:solidFill>
                <a:latin typeface="Arial Narrow" panose="020B0606020202030204" pitchFamily="34" charset="0"/>
                <a:ea typeface="+mn-ea"/>
                <a:cs typeface="+mn-cs"/>
              </a:defRPr>
            </a:pPr>
          </a:p>
        </c:txPr>
        <c:crossAx val="880226560"/>
        <c:crosses val="autoZero"/>
        <c:crossBetween val="between"/>
      </c:valAx>
      <c:spPr>
        <a:noFill/>
        <a:ln>
          <a:noFill/>
        </a:ln>
        <a:effectLst/>
      </c:spPr>
    </c:plotArea>
    <c:plotVisOnly val="1"/>
    <c:dispBlanksAs val="gap"/>
    <c:showDLblsOverMax val="0"/>
    <c:extLst>
      <c:ext uri="{0b15fc19-7d7d-44ad-8c2d-2c3a37ce22c3}">
        <chartProps xmlns="https://web.wps.cn/et/2018/main" chartId="{0ffd5a4b-235b-4b61-bf10-641fcb04bc5b}"/>
      </c:ext>
    </c:extLst>
  </c:chart>
  <c:spPr>
    <a:noFill/>
    <a:ln>
      <a:solidFill>
        <a:schemeClr val="accent1"/>
      </a:solidFill>
    </a:ln>
    <a:effectLst/>
  </c:spPr>
  <c:txPr>
    <a:bodyPr/>
    <a:lstStyle/>
    <a:p>
      <a:pPr>
        <a:defRPr lang="en-US" sz="1400">
          <a:latin typeface="Arial Narrow" panose="020B060602020203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80" b="0" i="0" u="none" strike="noStrike" kern="1200" spc="0" baseline="0">
                <a:solidFill>
                  <a:schemeClr val="tx1">
                    <a:lumMod val="65000"/>
                    <a:lumOff val="35000"/>
                  </a:schemeClr>
                </a:solidFill>
                <a:latin typeface="Arial Narrow" panose="020B0606020202030204" pitchFamily="34" charset="0"/>
                <a:ea typeface="+mn-ea"/>
                <a:cs typeface="+mn-cs"/>
              </a:defRPr>
            </a:pPr>
            <a:r>
              <a:rPr lang="en-GB"/>
              <a:t>PERINATAL DEATHS</a:t>
            </a:r>
            <a:endParaRPr lang="en-GB"/>
          </a:p>
        </c:rich>
      </c:tx>
      <c:layout/>
      <c:overlay val="0"/>
      <c:spPr>
        <a:noFill/>
        <a:ln>
          <a:noFill/>
        </a:ln>
        <a:effectLst/>
      </c:spPr>
    </c:title>
    <c:autoTitleDeleted val="0"/>
    <c:plotArea>
      <c:layout/>
      <c:barChart>
        <c:barDir val="col"/>
        <c:grouping val="clustered"/>
        <c:varyColors val="0"/>
        <c:ser>
          <c:idx val="0"/>
          <c:order val="0"/>
          <c:tx>
            <c:strRef>
              <c:f>summary!$O$27</c:f>
              <c:strCache>
                <c:ptCount val="1"/>
                <c:pt idx="0">
                  <c:v>Perinatal deaths</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en-US" sz="1400" b="0" i="0" u="none" strike="noStrike" kern="1200" baseline="0">
                    <a:solidFill>
                      <a:schemeClr val="tx1">
                        <a:lumMod val="75000"/>
                        <a:lumOff val="25000"/>
                      </a:schemeClr>
                    </a:solidFill>
                    <a:latin typeface="Arial Narrow" panose="020B0606020202030204" pitchFamily="34"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summary!$P$26:$S$26</c:f>
              <c:strCache>
                <c:ptCount val="4"/>
                <c:pt idx="0">
                  <c:v>2022</c:v>
                </c:pt>
                <c:pt idx="1">
                  <c:v>2023</c:v>
                </c:pt>
                <c:pt idx="2">
                  <c:v>2024</c:v>
                </c:pt>
                <c:pt idx="3">
                  <c:v>2025</c:v>
                </c:pt>
              </c:strCache>
            </c:strRef>
          </c:cat>
          <c:val>
            <c:numRef>
              <c:f>summary!$P$27:$S$27</c:f>
              <c:numCache>
                <c:formatCode>#,##0</c:formatCode>
                <c:ptCount val="4"/>
                <c:pt idx="0">
                  <c:v>7532</c:v>
                </c:pt>
                <c:pt idx="1">
                  <c:v>6067</c:v>
                </c:pt>
                <c:pt idx="2">
                  <c:v>6821</c:v>
                </c:pt>
                <c:pt idx="3">
                  <c:v>5129</c:v>
                </c:pt>
              </c:numCache>
            </c:numRef>
          </c:val>
        </c:ser>
        <c:dLbls>
          <c:showLegendKey val="0"/>
          <c:showVal val="0"/>
          <c:showCatName val="0"/>
          <c:showSerName val="0"/>
          <c:showPercent val="0"/>
          <c:showBubbleSize val="0"/>
        </c:dLbls>
        <c:gapWidth val="52"/>
        <c:overlap val="-27"/>
        <c:axId val="711017728"/>
        <c:axId val="711030688"/>
      </c:barChart>
      <c:catAx>
        <c:axId val="71101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Arial Narrow" panose="020B0606020202030204" pitchFamily="34" charset="0"/>
                <a:ea typeface="+mn-ea"/>
                <a:cs typeface="+mn-cs"/>
              </a:defRPr>
            </a:pPr>
          </a:p>
        </c:txPr>
        <c:crossAx val="711030688"/>
        <c:crosses val="autoZero"/>
        <c:auto val="1"/>
        <c:lblAlgn val="ctr"/>
        <c:lblOffset val="100"/>
        <c:noMultiLvlLbl val="0"/>
      </c:catAx>
      <c:valAx>
        <c:axId val="711030688"/>
        <c:scaling>
          <c:orientation val="minMax"/>
        </c:scaling>
        <c:delete val="1"/>
        <c:axPos val="l"/>
        <c:numFmt formatCode="#,##0" sourceLinked="1"/>
        <c:majorTickMark val="none"/>
        <c:minorTickMark val="none"/>
        <c:tickLblPos val="nextTo"/>
        <c:txPr>
          <a:bodyPr rot="-60000000" spcFirstLastPara="0" vertOverflow="ellipsis" vert="horz" wrap="square" anchor="ctr" anchorCtr="1"/>
          <a:lstStyle/>
          <a:p>
            <a:pPr>
              <a:defRPr lang="en-US" sz="1400" b="0" i="0" u="none" strike="noStrike" kern="1200" baseline="0">
                <a:solidFill>
                  <a:schemeClr val="tx1">
                    <a:lumMod val="65000"/>
                    <a:lumOff val="35000"/>
                  </a:schemeClr>
                </a:solidFill>
                <a:latin typeface="Arial Narrow" panose="020B0606020202030204" pitchFamily="34" charset="0"/>
                <a:ea typeface="+mn-ea"/>
                <a:cs typeface="+mn-cs"/>
              </a:defRPr>
            </a:pPr>
          </a:p>
        </c:txPr>
        <c:crossAx val="711017728"/>
        <c:crosses val="autoZero"/>
        <c:crossBetween val="between"/>
      </c:valAx>
      <c:spPr>
        <a:noFill/>
        <a:ln>
          <a:noFill/>
        </a:ln>
        <a:effectLst/>
      </c:spPr>
    </c:plotArea>
    <c:plotVisOnly val="1"/>
    <c:dispBlanksAs val="gap"/>
    <c:showDLblsOverMax val="0"/>
    <c:extLst>
      <c:ext uri="{0b15fc19-7d7d-44ad-8c2d-2c3a37ce22c3}">
        <chartProps xmlns="https://web.wps.cn/et/2018/main" chartId="{238fe877-b692-4204-8162-8188e5b5aa66}"/>
      </c:ext>
    </c:extLst>
  </c:chart>
  <c:spPr>
    <a:noFill/>
    <a:ln>
      <a:solidFill>
        <a:schemeClr val="accent1"/>
      </a:solidFill>
    </a:ln>
    <a:effectLst/>
  </c:spPr>
  <c:txPr>
    <a:bodyPr/>
    <a:lstStyle/>
    <a:p>
      <a:pPr>
        <a:defRPr lang="en-US" sz="1400">
          <a:latin typeface="Arial Narrow" panose="020B060602020203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1" i="0" u="none" strike="noStrike" kern="1200" spc="0" baseline="0">
                <a:solidFill>
                  <a:schemeClr val="tx1">
                    <a:lumMod val="65000"/>
                    <a:lumOff val="35000"/>
                  </a:schemeClr>
                </a:solidFill>
                <a:latin typeface="+mn-lt"/>
                <a:ea typeface="+mn-ea"/>
                <a:cs typeface="+mn-cs"/>
              </a:defRPr>
            </a:pPr>
            <a:r>
              <a:rPr lang="en-US" dirty="0"/>
              <a:t>active management  of 3rd stage labor</a:t>
            </a:r>
            <a:endParaRPr lang="en-US" dirty="0"/>
          </a:p>
        </c:rich>
      </c:tx>
      <c:layout/>
      <c:overlay val="0"/>
      <c:spPr>
        <a:noFill/>
        <a:ln>
          <a:noFill/>
        </a:ln>
        <a:effectLst/>
      </c:spPr>
    </c:title>
    <c:autoTitleDeleted val="0"/>
    <c:plotArea>
      <c:layout/>
      <c:barChart>
        <c:barDir val="bar"/>
        <c:grouping val="clustered"/>
        <c:varyColors val="0"/>
        <c:ser>
          <c:idx val="0"/>
          <c:order val="0"/>
          <c:tx>
            <c:strRef>
              <c:f>Sheet1!$J$24</c:f>
              <c:strCache>
                <c:ptCount val="1"/>
                <c:pt idx="0">
                  <c:v>active mgt of 3rd stage labor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Sheet1!$I$25:$I$42</c:f>
              <c:strCache>
                <c:ptCount val="18"/>
                <c:pt idx="0">
                  <c:v>Gedo</c:v>
                </c:pt>
                <c:pt idx="1">
                  <c:v>Bay</c:v>
                </c:pt>
                <c:pt idx="2">
                  <c:v>Middle Shabelle</c:v>
                </c:pt>
                <c:pt idx="3">
                  <c:v>Hiiraan</c:v>
                </c:pt>
                <c:pt idx="4">
                  <c:v>Bari</c:v>
                </c:pt>
                <c:pt idx="5">
                  <c:v>Galgadud</c:v>
                </c:pt>
                <c:pt idx="6">
                  <c:v>Lower Shebelle</c:v>
                </c:pt>
                <c:pt idx="7">
                  <c:v>Bakool</c:v>
                </c:pt>
                <c:pt idx="8">
                  <c:v>Nugal</c:v>
                </c:pt>
                <c:pt idx="9">
                  <c:v>Sanag</c:v>
                </c:pt>
                <c:pt idx="10">
                  <c:v>Mudug</c:v>
                </c:pt>
                <c:pt idx="11">
                  <c:v>Lower Juba</c:v>
                </c:pt>
                <c:pt idx="12">
                  <c:v>Sool</c:v>
                </c:pt>
                <c:pt idx="13">
                  <c:v>Ayn</c:v>
                </c:pt>
                <c:pt idx="14">
                  <c:v>Banadir</c:v>
                </c:pt>
                <c:pt idx="15">
                  <c:v>Gardafuu</c:v>
                </c:pt>
                <c:pt idx="16">
                  <c:v>Karkaar</c:v>
                </c:pt>
                <c:pt idx="17">
                  <c:v>National</c:v>
                </c:pt>
              </c:strCache>
            </c:strRef>
          </c:cat>
          <c:val>
            <c:numRef>
              <c:f>Sheet1!$J$25:$J$42</c:f>
              <c:numCache>
                <c:formatCode>_-* #,##0.0_-;\-* #,##0.0_-;_-* "-"??_-;_-@_-</c:formatCode>
                <c:ptCount val="18"/>
                <c:pt idx="0">
                  <c:v>65.7142857142857</c:v>
                </c:pt>
                <c:pt idx="1">
                  <c:v>65.8536585365854</c:v>
                </c:pt>
                <c:pt idx="2">
                  <c:v>66.6666666666667</c:v>
                </c:pt>
                <c:pt idx="3">
                  <c:v>81.0810810810811</c:v>
                </c:pt>
                <c:pt idx="4">
                  <c:v>83.3333333333333</c:v>
                </c:pt>
                <c:pt idx="5">
                  <c:v>85</c:v>
                </c:pt>
                <c:pt idx="6">
                  <c:v>85.4166666666667</c:v>
                </c:pt>
                <c:pt idx="7">
                  <c:v>86.6666666666667</c:v>
                </c:pt>
                <c:pt idx="8">
                  <c:v>88.2352941176471</c:v>
                </c:pt>
                <c:pt idx="9">
                  <c:v>88.2352941176471</c:v>
                </c:pt>
                <c:pt idx="10">
                  <c:v>89.2857142857143</c:v>
                </c:pt>
                <c:pt idx="11">
                  <c:v>91.304347826087</c:v>
                </c:pt>
                <c:pt idx="12">
                  <c:v>91.6666666666667</c:v>
                </c:pt>
                <c:pt idx="13">
                  <c:v>93.3333333333333</c:v>
                </c:pt>
                <c:pt idx="14">
                  <c:v>95.5357142857143</c:v>
                </c:pt>
                <c:pt idx="15">
                  <c:v>100</c:v>
                </c:pt>
                <c:pt idx="16">
                  <c:v>100</c:v>
                </c:pt>
                <c:pt idx="17">
                  <c:v>85.9649122807018</c:v>
                </c:pt>
              </c:numCache>
            </c:numRef>
          </c:val>
        </c:ser>
        <c:dLbls>
          <c:showLegendKey val="0"/>
          <c:showVal val="0"/>
          <c:showCatName val="0"/>
          <c:showSerName val="0"/>
          <c:showPercent val="0"/>
          <c:showBubbleSize val="0"/>
        </c:dLbls>
        <c:gapWidth val="182"/>
        <c:axId val="1655955615"/>
        <c:axId val="1655956095"/>
      </c:barChart>
      <c:catAx>
        <c:axId val="1655955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655956095"/>
        <c:crosses val="autoZero"/>
        <c:auto val="1"/>
        <c:lblAlgn val="ctr"/>
        <c:lblOffset val="100"/>
        <c:noMultiLvlLbl val="0"/>
      </c:catAx>
      <c:valAx>
        <c:axId val="1655956095"/>
        <c:scaling>
          <c:orientation val="minMax"/>
        </c:scaling>
        <c:delete val="0"/>
        <c:axPos val="b"/>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655955615"/>
        <c:crosses val="autoZero"/>
        <c:crossBetween val="between"/>
      </c:valAx>
      <c:spPr>
        <a:noFill/>
        <a:ln>
          <a:noFill/>
        </a:ln>
        <a:effectLst/>
      </c:spPr>
    </c:plotArea>
    <c:plotVisOnly val="1"/>
    <c:dispBlanksAs val="gap"/>
    <c:showDLblsOverMax val="0"/>
    <c:extLst>
      <c:ext uri="{0b15fc19-7d7d-44ad-8c2d-2c3a37ce22c3}">
        <chartProps xmlns="https://web.wps.cn/et/2018/main" chartId="{79502727-65eb-4b9d-aec1-61b7844ae632}"/>
      </c:ext>
    </c:extLst>
  </c:chart>
  <c:spPr>
    <a:noFill/>
    <a:ln>
      <a:noFill/>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800" b="1" i="0" u="none" strike="noStrike" kern="1200" spc="0" baseline="0">
                <a:solidFill>
                  <a:schemeClr val="tx1">
                    <a:lumMod val="65000"/>
                    <a:lumOff val="35000"/>
                  </a:schemeClr>
                </a:solidFill>
                <a:latin typeface="+mn-lt"/>
                <a:ea typeface="+mn-ea"/>
                <a:cs typeface="+mn-cs"/>
              </a:defRPr>
            </a:pPr>
            <a:r>
              <a:rPr lang="en-US" sz="2800" b="1" dirty="0"/>
              <a:t>Partograph</a:t>
            </a:r>
            <a:endParaRPr lang="en-US" sz="2800" b="1" dirty="0"/>
          </a:p>
        </c:rich>
      </c:tx>
      <c:layout/>
      <c:overlay val="0"/>
      <c:spPr>
        <a:noFill/>
        <a:ln>
          <a:noFill/>
        </a:ln>
        <a:effectLst/>
      </c:spPr>
    </c:title>
    <c:autoTitleDeleted val="0"/>
    <c:plotArea>
      <c:layout/>
      <c:barChart>
        <c:barDir val="bar"/>
        <c:grouping val="clustered"/>
        <c:varyColors val="0"/>
        <c:ser>
          <c:idx val="0"/>
          <c:order val="0"/>
          <c:tx>
            <c:strRef>
              <c:f>Sheet1!$O$24</c:f>
              <c:strCache>
                <c:ptCount val="1"/>
                <c:pt idx="0">
                  <c:v>partograph</c:v>
                </c:pt>
              </c:strCache>
            </c:strRef>
          </c:tx>
          <c:spPr>
            <a:solidFill>
              <a:schemeClr val="dk1">
                <a:tint val="8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Sheet1!$N$25:$N$42</c:f>
              <c:strCache>
                <c:ptCount val="18"/>
                <c:pt idx="0">
                  <c:v>Sool</c:v>
                </c:pt>
                <c:pt idx="1">
                  <c:v>Sanag</c:v>
                </c:pt>
                <c:pt idx="2">
                  <c:v>Lower Shebelle</c:v>
                </c:pt>
                <c:pt idx="3">
                  <c:v>Middle Shabelle</c:v>
                </c:pt>
                <c:pt idx="4">
                  <c:v>Bay</c:v>
                </c:pt>
                <c:pt idx="5">
                  <c:v>Hiiraan</c:v>
                </c:pt>
                <c:pt idx="6">
                  <c:v>Mudug</c:v>
                </c:pt>
                <c:pt idx="7">
                  <c:v>Lower Juba</c:v>
                </c:pt>
                <c:pt idx="8">
                  <c:v>Galgadud</c:v>
                </c:pt>
                <c:pt idx="9">
                  <c:v>Gedo</c:v>
                </c:pt>
                <c:pt idx="10">
                  <c:v>Bakool</c:v>
                </c:pt>
                <c:pt idx="11">
                  <c:v>Nugal</c:v>
                </c:pt>
                <c:pt idx="12">
                  <c:v>Banadir</c:v>
                </c:pt>
                <c:pt idx="13">
                  <c:v>Bari</c:v>
                </c:pt>
                <c:pt idx="14">
                  <c:v>Ayn</c:v>
                </c:pt>
                <c:pt idx="15">
                  <c:v>Karkaar</c:v>
                </c:pt>
                <c:pt idx="16">
                  <c:v>Gardafuu</c:v>
                </c:pt>
                <c:pt idx="17">
                  <c:v>National</c:v>
                </c:pt>
              </c:strCache>
            </c:strRef>
          </c:cat>
          <c:val>
            <c:numRef>
              <c:f>Sheet1!$O$25:$O$42</c:f>
              <c:numCache>
                <c:formatCode>_-* #,##0.0_-;\-* #,##0.0_-;_-* "-"??_-;_-@_-</c:formatCode>
                <c:ptCount val="18"/>
                <c:pt idx="0">
                  <c:v>16.6666666666667</c:v>
                </c:pt>
                <c:pt idx="1">
                  <c:v>31.25</c:v>
                </c:pt>
                <c:pt idx="2">
                  <c:v>34.0425531914894</c:v>
                </c:pt>
                <c:pt idx="3">
                  <c:v>46.6666666666667</c:v>
                </c:pt>
                <c:pt idx="4">
                  <c:v>48.780487804878</c:v>
                </c:pt>
                <c:pt idx="5">
                  <c:v>51.3513513513513</c:v>
                </c:pt>
                <c:pt idx="6">
                  <c:v>60.7142857142857</c:v>
                </c:pt>
                <c:pt idx="7">
                  <c:v>60.8695652173913</c:v>
                </c:pt>
                <c:pt idx="8">
                  <c:v>62.5</c:v>
                </c:pt>
                <c:pt idx="9">
                  <c:v>65.7142857142857</c:v>
                </c:pt>
                <c:pt idx="10">
                  <c:v>66.6666666666667</c:v>
                </c:pt>
                <c:pt idx="11">
                  <c:v>67.6470588235294</c:v>
                </c:pt>
                <c:pt idx="12">
                  <c:v>72.0720720720721</c:v>
                </c:pt>
                <c:pt idx="13">
                  <c:v>78.2608695652174</c:v>
                </c:pt>
                <c:pt idx="14">
                  <c:v>80</c:v>
                </c:pt>
                <c:pt idx="15">
                  <c:v>81.25</c:v>
                </c:pt>
                <c:pt idx="16">
                  <c:v>85.7142857142857</c:v>
                </c:pt>
                <c:pt idx="17">
                  <c:v>60.2473498233215</c:v>
                </c:pt>
              </c:numCache>
            </c:numRef>
          </c:val>
        </c:ser>
        <c:dLbls>
          <c:showLegendKey val="0"/>
          <c:showVal val="0"/>
          <c:showCatName val="0"/>
          <c:showSerName val="0"/>
          <c:showPercent val="0"/>
          <c:showBubbleSize val="0"/>
        </c:dLbls>
        <c:gapWidth val="182"/>
        <c:axId val="1655958975"/>
        <c:axId val="1655959455"/>
      </c:barChart>
      <c:catAx>
        <c:axId val="1655958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655959455"/>
        <c:crosses val="autoZero"/>
        <c:auto val="1"/>
        <c:lblAlgn val="ctr"/>
        <c:lblOffset val="100"/>
        <c:noMultiLvlLbl val="0"/>
      </c:catAx>
      <c:valAx>
        <c:axId val="1655959455"/>
        <c:scaling>
          <c:orientation val="minMax"/>
        </c:scaling>
        <c:delete val="1"/>
        <c:axPos val="b"/>
        <c:numFmt formatCode="_-* #,##0.0_-;\-* #,##0.0_-;_-* &quot;-&quot;??_-;_-@_-"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655958975"/>
        <c:crosses val="autoZero"/>
        <c:crossBetween val="between"/>
      </c:valAx>
      <c:spPr>
        <a:noFill/>
        <a:ln>
          <a:noFill/>
        </a:ln>
        <a:effectLst/>
      </c:spPr>
    </c:plotArea>
    <c:plotVisOnly val="1"/>
    <c:dispBlanksAs val="gap"/>
    <c:showDLblsOverMax val="0"/>
    <c:extLst>
      <c:ext uri="{0b15fc19-7d7d-44ad-8c2d-2c3a37ce22c3}">
        <chartProps xmlns="https://web.wps.cn/et/2018/main" chartId="{7d7938f1-7c48-47d3-ab82-155fb740c536}"/>
      </c:ext>
    </c:extLst>
  </c:chart>
  <c:spPr>
    <a:noFill/>
    <a:ln>
      <a:noFill/>
    </a:ln>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p>
      </c:txPr>
    </c:title>
    <c:autoTitleDeleted val="0"/>
    <c:plotArea>
      <c:layout/>
      <c:barChart>
        <c:barDir val="bar"/>
        <c:grouping val="clustered"/>
        <c:varyColors val="0"/>
        <c:ser>
          <c:idx val="0"/>
          <c:order val="0"/>
          <c:tx>
            <c:strRef>
              <c:f>Sheet2!$C$1</c:f>
              <c:strCache>
                <c:ptCount val="1"/>
                <c:pt idx="0">
                  <c:v>Ambulance available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Sheet2!$B$2:$B$18</c:f>
              <c:strCache>
                <c:ptCount val="17"/>
                <c:pt idx="0">
                  <c:v>Banadir</c:v>
                </c:pt>
                <c:pt idx="1">
                  <c:v>Mudug</c:v>
                </c:pt>
                <c:pt idx="2">
                  <c:v>Lower Juba</c:v>
                </c:pt>
                <c:pt idx="3">
                  <c:v>Bay</c:v>
                </c:pt>
                <c:pt idx="4">
                  <c:v>Hiiraan</c:v>
                </c:pt>
                <c:pt idx="5">
                  <c:v>Ayn</c:v>
                </c:pt>
                <c:pt idx="6">
                  <c:v>Middle Shabelle</c:v>
                </c:pt>
                <c:pt idx="7">
                  <c:v>Sanag</c:v>
                </c:pt>
                <c:pt idx="8">
                  <c:v>Sool</c:v>
                </c:pt>
                <c:pt idx="9">
                  <c:v>Karkaar</c:v>
                </c:pt>
                <c:pt idx="10">
                  <c:v>Bari</c:v>
                </c:pt>
                <c:pt idx="11">
                  <c:v>Nugal</c:v>
                </c:pt>
                <c:pt idx="12">
                  <c:v>Gedo</c:v>
                </c:pt>
                <c:pt idx="13">
                  <c:v>Galgadud</c:v>
                </c:pt>
                <c:pt idx="14">
                  <c:v>Gardafuu</c:v>
                </c:pt>
                <c:pt idx="15">
                  <c:v>Bakool</c:v>
                </c:pt>
                <c:pt idx="16">
                  <c:v>Lower Shebelle</c:v>
                </c:pt>
              </c:strCache>
            </c:strRef>
          </c:cat>
          <c:val>
            <c:numRef>
              <c:f>Sheet2!$C$2:$C$18</c:f>
              <c:numCache>
                <c:formatCode>0</c:formatCode>
                <c:ptCount val="17"/>
                <c:pt idx="0">
                  <c:v>48.8151658767773</c:v>
                </c:pt>
                <c:pt idx="1">
                  <c:v>30.1724137931034</c:v>
                </c:pt>
                <c:pt idx="2">
                  <c:v>27.0588235294118</c:v>
                </c:pt>
                <c:pt idx="3">
                  <c:v>23.4375</c:v>
                </c:pt>
                <c:pt idx="4">
                  <c:v>21.875</c:v>
                </c:pt>
                <c:pt idx="5">
                  <c:v>18.75</c:v>
                </c:pt>
                <c:pt idx="6">
                  <c:v>18.5185185185185</c:v>
                </c:pt>
                <c:pt idx="7">
                  <c:v>14.2857142857143</c:v>
                </c:pt>
                <c:pt idx="8">
                  <c:v>14.2857142857143</c:v>
                </c:pt>
                <c:pt idx="9">
                  <c:v>13.2075471698113</c:v>
                </c:pt>
                <c:pt idx="10">
                  <c:v>12.6984126984127</c:v>
                </c:pt>
                <c:pt idx="11">
                  <c:v>10.9375</c:v>
                </c:pt>
                <c:pt idx="12">
                  <c:v>10.6666666666667</c:v>
                </c:pt>
                <c:pt idx="13">
                  <c:v>10.5263157894737</c:v>
                </c:pt>
                <c:pt idx="14">
                  <c:v>10</c:v>
                </c:pt>
                <c:pt idx="15">
                  <c:v>9.09090909090909</c:v>
                </c:pt>
                <c:pt idx="16">
                  <c:v>6.18556701030928</c:v>
                </c:pt>
              </c:numCache>
            </c:numRef>
          </c:val>
        </c:ser>
        <c:dLbls>
          <c:showLegendKey val="0"/>
          <c:showVal val="0"/>
          <c:showCatName val="0"/>
          <c:showSerName val="0"/>
          <c:showPercent val="0"/>
          <c:showBubbleSize val="0"/>
        </c:dLbls>
        <c:gapWidth val="98"/>
        <c:axId val="1655988735"/>
        <c:axId val="1655996895"/>
      </c:barChart>
      <c:catAx>
        <c:axId val="1655988735"/>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lang="en-US" sz="1100" b="1" i="0" u="none" strike="noStrike" kern="1200" baseline="0">
                <a:solidFill>
                  <a:schemeClr val="tx1">
                    <a:lumMod val="65000"/>
                    <a:lumOff val="35000"/>
                  </a:schemeClr>
                </a:solidFill>
                <a:latin typeface="+mn-lt"/>
                <a:ea typeface="+mn-ea"/>
                <a:cs typeface="+mn-cs"/>
              </a:defRPr>
            </a:pPr>
          </a:p>
        </c:txPr>
        <c:crossAx val="1655996895"/>
        <c:crosses val="autoZero"/>
        <c:auto val="1"/>
        <c:lblAlgn val="ctr"/>
        <c:lblOffset val="100"/>
        <c:noMultiLvlLbl val="0"/>
      </c:catAx>
      <c:valAx>
        <c:axId val="1655996895"/>
        <c:scaling>
          <c:orientation val="minMax"/>
        </c:scaling>
        <c:delete val="0"/>
        <c:axPos val="b"/>
        <c:numFmt formatCode="0" sourceLinked="1"/>
        <c:majorTickMark val="cross"/>
        <c:minorTickMark val="none"/>
        <c:tickLblPos val="nextTo"/>
        <c:spPr>
          <a:noFill/>
          <a:ln w="15875">
            <a:solidFill>
              <a:schemeClr val="tx1"/>
            </a:solid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655988735"/>
        <c:crosses val="autoZero"/>
        <c:crossBetween val="between"/>
      </c:valAx>
      <c:spPr>
        <a:noFill/>
        <a:ln>
          <a:noFill/>
        </a:ln>
        <a:effectLst/>
      </c:spPr>
    </c:plotArea>
    <c:plotVisOnly val="1"/>
    <c:dispBlanksAs val="gap"/>
    <c:showDLblsOverMax val="0"/>
    <c:extLst>
      <c:ext uri="{0b15fc19-7d7d-44ad-8c2d-2c3a37ce22c3}">
        <chartProps xmlns="https://web.wps.cn/et/2018/main" chartId="{a92c1a98-6a3d-452d-8045-c0acb40ee4e3}"/>
      </c:ext>
    </c:extLst>
  </c:chart>
  <c:spPr>
    <a:no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6322A-AE57-4F5B-9933-585F839539BE}"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BCF5F-5D0C-4A5F-82B9-3FED077B8BCF}"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ü"/>
            </a:pPr>
            <a:r>
              <a:rPr lang="en-US" dirty="0"/>
              <a:t>Life-threatening problems during pregnancy, delivery, or the postpartum period occur in about 15% of anticipated deliveries globally. </a:t>
            </a:r>
            <a:endParaRPr lang="en-US" dirty="0"/>
          </a:p>
          <a:p>
            <a:pPr marL="342900" indent="-342900">
              <a:buFont typeface="Wingdings" panose="05000000000000000000" pitchFamily="2" charset="2"/>
              <a:buChar char="ü"/>
            </a:pPr>
            <a:r>
              <a:rPr lang="en-US" dirty="0"/>
              <a:t>To provide evidence-based clinical services, WHO, UNICEF, and UNFPA created the concept of emergency obstetric and neonatal care (</a:t>
            </a:r>
            <a:r>
              <a:rPr lang="en-US" dirty="0" err="1"/>
              <a:t>EmONC</a:t>
            </a:r>
            <a:r>
              <a:rPr lang="en-US" dirty="0"/>
              <a:t>) in 1997. </a:t>
            </a:r>
            <a:endParaRPr lang="en-US" dirty="0"/>
          </a:p>
          <a:p>
            <a:pPr marL="342900" indent="-342900">
              <a:buFont typeface="Wingdings" panose="05000000000000000000" pitchFamily="2" charset="2"/>
              <a:buChar char="ü"/>
            </a:pPr>
            <a:r>
              <a:rPr lang="en-US" dirty="0"/>
              <a:t>It is an essential part of any program aimed at lowering mother and infant mortality. </a:t>
            </a:r>
            <a:endParaRPr lang="en-US" dirty="0"/>
          </a:p>
          <a:p>
            <a:pPr marL="342900" indent="-342900">
              <a:buFont typeface="Wingdings" panose="05000000000000000000" pitchFamily="2" charset="2"/>
              <a:buChar char="ü"/>
            </a:pPr>
            <a:r>
              <a:rPr lang="en-US" dirty="0"/>
              <a:t>Within the framework of community-focused and facility-based health systems, skilled birth attendants (SBAs) offer </a:t>
            </a:r>
            <a:r>
              <a:rPr lang="en-US" dirty="0" err="1"/>
              <a:t>EmONC</a:t>
            </a:r>
            <a:r>
              <a:rPr lang="en-US" dirty="0"/>
              <a:t> services that enable prompt prevention and intervention for these complications, thereby saving the lives of mothers and newborns. In order to lower maternal mortality, universal access to </a:t>
            </a:r>
            <a:r>
              <a:rPr lang="en-US" dirty="0" err="1"/>
              <a:t>EmONC</a:t>
            </a:r>
            <a:r>
              <a:rPr lang="en-US" dirty="0"/>
              <a:t> is thought to be crucial. </a:t>
            </a:r>
            <a:endParaRPr lang="en-US" dirty="0"/>
          </a:p>
          <a:p>
            <a:pPr marL="342900" indent="-342900">
              <a:buFont typeface="Wingdings" panose="05000000000000000000" pitchFamily="2" charset="2"/>
              <a:buChar char="ü"/>
            </a:pPr>
            <a:r>
              <a:rPr lang="en-US" dirty="0"/>
              <a:t>This means that all expectant mothers and babies experiencing difficulties must have quick access to functional facilities that offer a variety of service delivery options.</a:t>
            </a:r>
            <a:endParaRPr lang="en-US" dirty="0"/>
          </a:p>
          <a:p>
            <a:pPr marL="342900" indent="-342900">
              <a:buFont typeface="Wingdings" panose="05000000000000000000" pitchFamily="2" charset="2"/>
              <a:buChar char="ü"/>
            </a:pPr>
            <a:r>
              <a:rPr lang="en-US" dirty="0"/>
              <a:t>Somalia is estimated to be around 692 deaths per 100,000 live births  </a:t>
            </a:r>
            <a:endParaRPr lang="en-US" dirty="0"/>
          </a:p>
          <a:p>
            <a:endParaRPr lang="en-US" dirty="0"/>
          </a:p>
          <a:p>
            <a:r>
              <a:rPr lang="en-US" dirty="0"/>
              <a:t>Objectives notes:</a:t>
            </a:r>
            <a:endParaRPr lang="en-US" dirty="0"/>
          </a:p>
          <a:p>
            <a:r>
              <a:rPr lang="en-US" dirty="0"/>
              <a:t>Objectives:</a:t>
            </a:r>
            <a:endParaRPr lang="en-US" dirty="0"/>
          </a:p>
          <a:p>
            <a:pPr marL="342900" indent="-342900" algn="just">
              <a:buFont typeface="Wingdings" panose="05000000000000000000" pitchFamily="2" charset="2"/>
              <a:buChar char="ü"/>
            </a:pPr>
            <a:r>
              <a:rPr lang="en-US" sz="2400" b="1" dirty="0"/>
              <a:t>To Assess Service Availability:</a:t>
            </a:r>
            <a:endParaRPr lang="en-US" sz="2400" b="1" dirty="0"/>
          </a:p>
          <a:p>
            <a:pPr marL="342900" indent="-342900" algn="just">
              <a:buFont typeface="Wingdings" panose="05000000000000000000" pitchFamily="2" charset="2"/>
              <a:buChar char="ü"/>
            </a:pPr>
            <a:r>
              <a:rPr lang="en-US" sz="2800" dirty="0">
                <a:sym typeface="Open Sans"/>
              </a:rPr>
              <a:t>To determine availability and readiness to offer specific services based on the categorization of health facility levels Primary Health Care Unit, Health Centre, Referral Health Centre,/ district hospital,  Regional Hospital, National Hospital and private facilities (Check availability of guidelines and treatment protocols.</a:t>
            </a:r>
            <a:endParaRPr lang="en-US" sz="2800" dirty="0">
              <a:sym typeface="Open Sans"/>
            </a:endParaRPr>
          </a:p>
          <a:p>
            <a:pPr marL="342900" indent="-342900" algn="just">
              <a:buFont typeface="Wingdings" panose="05000000000000000000" pitchFamily="2" charset="2"/>
              <a:buChar char="ü"/>
            </a:pPr>
            <a:r>
              <a:rPr lang="en-US" sz="2800" dirty="0"/>
              <a:t>To determine the range of health services (e.g.,  maternal and child health, family planning, immunizations, emergency care) that are </a:t>
            </a:r>
            <a:r>
              <a:rPr lang="en-US" sz="2800" i="1" dirty="0"/>
              <a:t>supposed to be</a:t>
            </a:r>
            <a:r>
              <a:rPr lang="en-US" sz="2800" dirty="0"/>
              <a:t> and </a:t>
            </a:r>
            <a:r>
              <a:rPr lang="en-US" sz="2800" i="1" dirty="0"/>
              <a:t>actually are</a:t>
            </a:r>
            <a:r>
              <a:rPr lang="en-US" sz="2800" dirty="0"/>
              <a:t> available at the health facility.</a:t>
            </a:r>
            <a:endParaRPr lang="en-US" sz="2800" dirty="0"/>
          </a:p>
          <a:p>
            <a:pPr lvl="1"/>
            <a:endParaRPr lang="en-US" sz="2800" b="1" dirty="0"/>
          </a:p>
          <a:p>
            <a:pPr marL="914400" lvl="1" indent="-457200">
              <a:buFont typeface="Wingdings" panose="05000000000000000000" pitchFamily="2" charset="2"/>
              <a:buChar char="ü"/>
            </a:pPr>
            <a:r>
              <a:rPr lang="en-US" sz="2800" b="1" dirty="0"/>
              <a:t> </a:t>
            </a:r>
            <a:r>
              <a:rPr lang="en-US" sz="2400" b="1" dirty="0"/>
              <a:t>To Evaluate Service Readiness (Capacity to Deliver Services):</a:t>
            </a:r>
            <a:endParaRPr lang="en-US" sz="2400" dirty="0"/>
          </a:p>
          <a:p>
            <a:pPr algn="just"/>
            <a:r>
              <a:rPr lang="en-US" sz="2400" dirty="0"/>
              <a:t> </a:t>
            </a:r>
            <a:r>
              <a:rPr lang="en-US" sz="2400" b="1" dirty="0"/>
              <a:t>Human Resources:</a:t>
            </a:r>
            <a:r>
              <a:rPr lang="en-US" sz="2400" dirty="0"/>
              <a:t> To assess the availability, qualifications, and distribution of essential health workers (doctors, nurses, midwives</a:t>
            </a:r>
            <a:endParaRPr lang="en-US" sz="2400" dirty="0"/>
          </a:p>
          <a:p>
            <a:pPr algn="just"/>
            <a:r>
              <a:rPr lang="en-US" sz="2400" b="1" dirty="0"/>
              <a:t>Infrastructure &amp; Utilities:</a:t>
            </a:r>
            <a:r>
              <a:rPr lang="en-US" sz="2400" dirty="0"/>
              <a:t> To evaluate the presence and functionality of basic infrastructure (buildings, patient areas) and essential utilities (water, electricity, sanitation, communication).</a:t>
            </a:r>
            <a:endParaRPr lang="en-US" sz="2400" dirty="0"/>
          </a:p>
          <a:p>
            <a:pPr algn="just"/>
            <a:r>
              <a:rPr lang="en-US" sz="2400" b="1" dirty="0"/>
              <a:t>Equipment:</a:t>
            </a:r>
            <a:endParaRPr lang="en-US" sz="2400" dirty="0"/>
          </a:p>
          <a:p>
            <a:endParaRPr lang="en-US" dirty="0"/>
          </a:p>
        </p:txBody>
      </p:sp>
      <p:sp>
        <p:nvSpPr>
          <p:cNvPr id="4" name="Slide Number Placeholder 3"/>
          <p:cNvSpPr>
            <a:spLocks noGrp="1"/>
          </p:cNvSpPr>
          <p:nvPr>
            <p:ph type="sldNum" sz="quarter" idx="5"/>
          </p:nvPr>
        </p:nvSpPr>
        <p:spPr/>
        <p:txBody>
          <a:bodyPr/>
          <a:lstStyle/>
          <a:p>
            <a:fld id="{C0DBCF5F-5D0C-4A5F-82B9-3FED077B8BCF}"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ü"/>
            </a:pPr>
            <a:r>
              <a:rPr lang="en-US" sz="1200" dirty="0">
                <a:solidFill>
                  <a:schemeClr val="tx1"/>
                </a:solidFill>
              </a:rPr>
              <a:t>The study   used a </a:t>
            </a:r>
            <a:r>
              <a:rPr lang="en-US" sz="1200" dirty="0">
                <a:solidFill>
                  <a:schemeClr val="tx1"/>
                </a:solidFill>
                <a:effectLst>
                  <a:outerShdw blurRad="38100" dist="38100" dir="2700000" algn="tl">
                    <a:srgbClr val="000000">
                      <a:alpha val="43137"/>
                    </a:srgbClr>
                  </a:outerShdw>
                </a:effectLst>
              </a:rPr>
              <a:t>cross-sectional survey </a:t>
            </a:r>
            <a:r>
              <a:rPr lang="en-US" sz="1200" dirty="0">
                <a:solidFill>
                  <a:schemeClr val="tx1"/>
                </a:solidFill>
              </a:rPr>
              <a:t>and covered six states and all health facility levels in Somalia. </a:t>
            </a:r>
            <a:endParaRPr lang="en-US" sz="1200" dirty="0">
              <a:solidFill>
                <a:schemeClr val="tx1"/>
              </a:solidFill>
            </a:endParaRPr>
          </a:p>
          <a:p>
            <a:pPr marL="342900" indent="-342900">
              <a:buFont typeface="Wingdings" panose="05000000000000000000" pitchFamily="2" charset="2"/>
              <a:buChar char="ü"/>
            </a:pPr>
            <a:r>
              <a:rPr lang="en-US" sz="1200" dirty="0">
                <a:solidFill>
                  <a:schemeClr val="tx1"/>
                </a:solidFill>
              </a:rPr>
              <a:t>The study was based on regional analysis</a:t>
            </a:r>
            <a:endParaRPr lang="en-US" sz="1200" dirty="0">
              <a:solidFill>
                <a:schemeClr val="tx1"/>
              </a:solidFill>
            </a:endParaRPr>
          </a:p>
          <a:p>
            <a:pPr marL="342900" indent="-342900">
              <a:buFont typeface="Wingdings" panose="05000000000000000000" pitchFamily="2" charset="2"/>
              <a:buChar char="ü"/>
            </a:pPr>
            <a:r>
              <a:rPr lang="en-US" sz="1200" dirty="0">
                <a:solidFill>
                  <a:schemeClr val="tx1"/>
                </a:solidFill>
              </a:rPr>
              <a:t>The study was looked at facility functionalities  and Quality of care</a:t>
            </a:r>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C0DBCF5F-5D0C-4A5F-82B9-3FED077B8BCF}"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DBCF5F-5D0C-4A5F-82B9-3FED077B8BCF}" type="slidenum">
              <a:rPr lang="en-GB" smtClean="0"/>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CemONC</a:t>
            </a:r>
            <a:r>
              <a:rPr lang="en-US" sz="1200" b="1" i="0" kern="1200" dirty="0">
                <a:solidFill>
                  <a:schemeClr val="tx1"/>
                </a:solidFill>
                <a:effectLst/>
                <a:latin typeface="+mn-lt"/>
                <a:ea typeface="+mn-ea"/>
                <a:cs typeface="+mn-cs"/>
              </a:rPr>
              <a:t> Services Show Stronger, More Consistent Performance:</a:t>
            </a:r>
            <a:r>
              <a:rPr lang="en-US" sz="1200" b="0" i="0" kern="1200" dirty="0">
                <a:solidFill>
                  <a:schemeClr val="tx1"/>
                </a:solidFill>
                <a:effectLst/>
                <a:latin typeface="+mn-lt"/>
                <a:ea typeface="+mn-ea"/>
                <a:cs typeface="+mn-cs"/>
              </a:rPr>
              <a:t> The data consistently indicates that metrics associated with </a:t>
            </a:r>
            <a:r>
              <a:rPr lang="en-US" sz="1200" b="0" i="0" kern="1200" dirty="0" err="1">
                <a:solidFill>
                  <a:schemeClr val="tx1"/>
                </a:solidFill>
                <a:effectLst/>
                <a:latin typeface="+mn-lt"/>
                <a:ea typeface="+mn-ea"/>
                <a:cs typeface="+mn-cs"/>
              </a:rPr>
              <a:t>CemONC</a:t>
            </a:r>
            <a:r>
              <a:rPr lang="en-US" sz="1200" b="0" i="0" kern="1200" dirty="0">
                <a:solidFill>
                  <a:schemeClr val="tx1"/>
                </a:solidFill>
                <a:effectLst/>
                <a:latin typeface="+mn-lt"/>
                <a:ea typeface="+mn-ea"/>
                <a:cs typeface="+mn-cs"/>
              </a:rPr>
              <a:t> services (represented by the right column) are generally higher and exhibit less variability compared to </a:t>
            </a:r>
            <a:r>
              <a:rPr lang="en-US" sz="1200" b="0" i="0" kern="1200" dirty="0" err="1">
                <a:solidFill>
                  <a:schemeClr val="tx1"/>
                </a:solidFill>
                <a:effectLst/>
                <a:latin typeface="+mn-lt"/>
                <a:ea typeface="+mn-ea"/>
                <a:cs typeface="+mn-cs"/>
              </a:rPr>
              <a:t>BeMONC</a:t>
            </a:r>
            <a:r>
              <a:rPr lang="en-US" sz="1200" b="0" i="0" kern="1200" dirty="0">
                <a:solidFill>
                  <a:schemeClr val="tx1"/>
                </a:solidFill>
                <a:effectLst/>
                <a:latin typeface="+mn-lt"/>
                <a:ea typeface="+mn-ea"/>
                <a:cs typeface="+mn-cs"/>
              </a:rPr>
              <a:t> services. Values in this column are frequently in the 80s and 90s, with several instances reaching 100%, suggesting robust provision or high readiness for comprehensive care functions </a:t>
            </a:r>
            <a:endParaRPr lang="en-US" dirty="0"/>
          </a:p>
        </p:txBody>
      </p:sp>
      <p:sp>
        <p:nvSpPr>
          <p:cNvPr id="4" name="Slide Number Placeholder 3"/>
          <p:cNvSpPr>
            <a:spLocks noGrp="1"/>
          </p:cNvSpPr>
          <p:nvPr>
            <p:ph type="sldNum" sz="quarter" idx="5"/>
          </p:nvPr>
        </p:nvSpPr>
        <p:spPr/>
        <p:txBody>
          <a:bodyPr/>
          <a:lstStyle/>
          <a:p>
            <a:fld id="{C0DBCF5F-5D0C-4A5F-82B9-3FED077B8BCF}" type="slidenum">
              <a:rPr lang="en-GB" smtClean="0"/>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DBCF5F-5D0C-4A5F-82B9-3FED077B8BCF}"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Key Regional Highlights: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High Electricity Reliability:</a:t>
            </a:r>
            <a:r>
              <a:rPr lang="en-US" sz="1200" b="0" i="0" kern="1200" dirty="0">
                <a:solidFill>
                  <a:schemeClr val="tx1"/>
                </a:solidFill>
                <a:effectLst/>
                <a:latin typeface="+mn-lt"/>
                <a:ea typeface="+mn-ea"/>
                <a:cs typeface="+mn-cs"/>
              </a:rPr>
              <a:t> Banadir (88.62%), </a:t>
            </a:r>
            <a:r>
              <a:rPr lang="en-US" sz="1200" b="0" i="0" kern="1200" dirty="0" err="1">
                <a:solidFill>
                  <a:schemeClr val="tx1"/>
                </a:solidFill>
                <a:effectLst/>
                <a:latin typeface="+mn-lt"/>
                <a:ea typeface="+mn-ea"/>
                <a:cs typeface="+mn-cs"/>
              </a:rPr>
              <a:t>Karkaar</a:t>
            </a:r>
            <a:r>
              <a:rPr lang="en-US" sz="1200" b="0" i="0" kern="1200" dirty="0">
                <a:solidFill>
                  <a:schemeClr val="tx1"/>
                </a:solidFill>
                <a:effectLst/>
                <a:latin typeface="+mn-lt"/>
                <a:ea typeface="+mn-ea"/>
                <a:cs typeface="+mn-cs"/>
              </a:rPr>
              <a:t> (86.11%), </a:t>
            </a:r>
            <a:r>
              <a:rPr lang="en-US" sz="1200" b="0" i="0" kern="1200" dirty="0" err="1">
                <a:solidFill>
                  <a:schemeClr val="tx1"/>
                </a:solidFill>
                <a:effectLst/>
                <a:latin typeface="+mn-lt"/>
                <a:ea typeface="+mn-ea"/>
                <a:cs typeface="+mn-cs"/>
              </a:rPr>
              <a:t>Galgadud</a:t>
            </a:r>
            <a:r>
              <a:rPr lang="en-US" sz="1200" b="0" i="0" kern="1200" dirty="0">
                <a:solidFill>
                  <a:schemeClr val="tx1"/>
                </a:solidFill>
                <a:effectLst/>
                <a:latin typeface="+mn-lt"/>
                <a:ea typeface="+mn-ea"/>
                <a:cs typeface="+mn-cs"/>
              </a:rPr>
              <a:t> (83.33%), </a:t>
            </a:r>
            <a:r>
              <a:rPr lang="en-US" sz="1200" b="0" i="0" kern="1200" dirty="0" err="1">
                <a:solidFill>
                  <a:schemeClr val="tx1"/>
                </a:solidFill>
                <a:effectLst/>
                <a:latin typeface="+mn-lt"/>
                <a:ea typeface="+mn-ea"/>
                <a:cs typeface="+mn-cs"/>
              </a:rPr>
              <a:t>Sool</a:t>
            </a:r>
            <a:r>
              <a:rPr lang="en-US" sz="1200" b="0" i="0" kern="1200" dirty="0">
                <a:solidFill>
                  <a:schemeClr val="tx1"/>
                </a:solidFill>
                <a:effectLst/>
                <a:latin typeface="+mn-lt"/>
                <a:ea typeface="+mn-ea"/>
                <a:cs typeface="+mn-cs"/>
              </a:rPr>
              <a:t> (83.33%), and Gedo (82.22%) show strong electricity reliability.</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Low Electricity Reliability: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Gardafuu</a:t>
            </a:r>
            <a:r>
              <a:rPr lang="en-US" sz="1200" b="0" i="0" kern="1200" dirty="0">
                <a:solidFill>
                  <a:schemeClr val="tx1"/>
                </a:solidFill>
                <a:effectLst/>
                <a:latin typeface="+mn-lt"/>
                <a:ea typeface="+mn-ea"/>
                <a:cs typeface="+mn-cs"/>
              </a:rPr>
              <a:t> (41.67%) and </a:t>
            </a:r>
            <a:r>
              <a:rPr lang="en-US" sz="1200" b="0" i="0" kern="1200" dirty="0" err="1">
                <a:solidFill>
                  <a:schemeClr val="tx1"/>
                </a:solidFill>
                <a:effectLst/>
                <a:latin typeface="+mn-lt"/>
                <a:ea typeface="+mn-ea"/>
                <a:cs typeface="+mn-cs"/>
              </a:rPr>
              <a:t>Hiiraan</a:t>
            </a:r>
            <a:r>
              <a:rPr lang="en-US" sz="1200" b="0" i="0" kern="1200" dirty="0">
                <a:solidFill>
                  <a:schemeClr val="tx1"/>
                </a:solidFill>
                <a:effectLst/>
                <a:latin typeface="+mn-lt"/>
                <a:ea typeface="+mn-ea"/>
                <a:cs typeface="+mn-cs"/>
              </a:rPr>
              <a:t> (42.50%) suffer from very frequent electricity interruptions, posing a major challenge to healthcare service delivery.</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Highest Surgical Authorization:</a:t>
            </a:r>
            <a:r>
              <a:rPr lang="en-US" sz="1200" b="0" i="0" kern="1200" dirty="0">
                <a:solidFill>
                  <a:schemeClr val="tx1"/>
                </a:solidFill>
                <a:effectLst/>
                <a:latin typeface="+mn-lt"/>
                <a:ea typeface="+mn-ea"/>
                <a:cs typeface="+mn-cs"/>
              </a:rPr>
              <a:t> Banadir stands out with the highest percentage (37.44%) authorized for major surgical procedures, followed by </a:t>
            </a:r>
            <a:r>
              <a:rPr lang="en-US" sz="1200" b="0" i="0" kern="1200" dirty="0" err="1">
                <a:solidFill>
                  <a:schemeClr val="tx1"/>
                </a:solidFill>
                <a:effectLst/>
                <a:latin typeface="+mn-lt"/>
                <a:ea typeface="+mn-ea"/>
                <a:cs typeface="+mn-cs"/>
              </a:rPr>
              <a:t>Hiiraan</a:t>
            </a:r>
            <a:r>
              <a:rPr lang="en-US" sz="1200" b="0" i="0" kern="1200" dirty="0">
                <a:solidFill>
                  <a:schemeClr val="tx1"/>
                </a:solidFill>
                <a:effectLst/>
                <a:latin typeface="+mn-lt"/>
                <a:ea typeface="+mn-ea"/>
                <a:cs typeface="+mn-cs"/>
              </a:rPr>
              <a:t> (32.81%) and Middle Shabelle (29.63%).</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Lowest Surgical Authorization: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Sool</a:t>
            </a:r>
            <a:r>
              <a:rPr lang="en-US" sz="1200" b="0" i="0" kern="1200" dirty="0">
                <a:solidFill>
                  <a:schemeClr val="tx1"/>
                </a:solidFill>
                <a:effectLst/>
                <a:latin typeface="+mn-lt"/>
                <a:ea typeface="+mn-ea"/>
                <a:cs typeface="+mn-cs"/>
              </a:rPr>
              <a:t> (7.14%), Mudug (12.93%), and </a:t>
            </a:r>
            <a:r>
              <a:rPr lang="en-US" sz="1200" b="0" i="0" kern="1200" dirty="0" err="1">
                <a:solidFill>
                  <a:schemeClr val="tx1"/>
                </a:solidFill>
                <a:effectLst/>
                <a:latin typeface="+mn-lt"/>
                <a:ea typeface="+mn-ea"/>
                <a:cs typeface="+mn-cs"/>
              </a:rPr>
              <a:t>Karkaar</a:t>
            </a:r>
            <a:r>
              <a:rPr lang="en-US" sz="1200" b="0" i="0" kern="1200" dirty="0">
                <a:solidFill>
                  <a:schemeClr val="tx1"/>
                </a:solidFill>
                <a:effectLst/>
                <a:latin typeface="+mn-lt"/>
                <a:ea typeface="+mn-ea"/>
                <a:cs typeface="+mn-cs"/>
              </a:rPr>
              <a:t> (13.21%) have extremely low authorization rates for major surgical procedures, indicating severe limitations in advanced medical care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0DBCF5F-5D0C-4A5F-82B9-3FED077B8BCF}"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a:p>
        </p:txBody>
      </p:sp>
      <p:sp>
        <p:nvSpPr>
          <p:cNvPr id="4" name="Date Placeholder 3"/>
          <p:cNvSpPr>
            <a:spLocks noGrp="1"/>
          </p:cNvSpPr>
          <p:nvPr>
            <p:ph type="dt" sz="half" idx="10"/>
          </p:nvPr>
        </p:nvSpPr>
        <p:spPr/>
        <p:txBody>
          <a:bodyPr/>
          <a:lstStyle/>
          <a:p>
            <a:fld id="{2983C74F-B2FB-440A-9AF7-36EC32E9D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4" name="Date Placeholder 3"/>
          <p:cNvSpPr>
            <a:spLocks noGrp="1"/>
          </p:cNvSpPr>
          <p:nvPr>
            <p:ph type="dt" sz="half" idx="10"/>
          </p:nvPr>
        </p:nvSpPr>
        <p:spPr/>
        <p:txBody>
          <a:bodyPr/>
          <a:lstStyle/>
          <a:p>
            <a:fld id="{2983C74F-B2FB-440A-9AF7-36EC32E9D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4" name="Date Placeholder 3"/>
          <p:cNvSpPr>
            <a:spLocks noGrp="1"/>
          </p:cNvSpPr>
          <p:nvPr>
            <p:ph type="dt" sz="half" idx="10"/>
          </p:nvPr>
        </p:nvSpPr>
        <p:spPr/>
        <p:txBody>
          <a:bodyPr/>
          <a:lstStyle/>
          <a:p>
            <a:fld id="{2983C74F-B2FB-440A-9AF7-36EC32E9D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Slide (Option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C90F1F-1234-46C8-B122-D36D4EC72379}" type="datetime1">
              <a:rPr lang="en-US" smtClean="0"/>
            </a:fld>
            <a:endParaRPr lang="en-US"/>
          </a:p>
        </p:txBody>
      </p:sp>
      <p:sp>
        <p:nvSpPr>
          <p:cNvPr id="5" name="Footer Placeholder 4"/>
          <p:cNvSpPr>
            <a:spLocks noGrp="1"/>
          </p:cNvSpPr>
          <p:nvPr>
            <p:ph type="ftr" sz="quarter" idx="11"/>
          </p:nvPr>
        </p:nvSpPr>
        <p:spPr/>
        <p:txBody>
          <a:bodyPr/>
          <a:lstStyle/>
          <a:p>
            <a:r>
              <a:rPr lang="en-US"/>
              <a:t>Transforming lives in Africa through research</a:t>
            </a:r>
            <a:endParaRPr lang="en-US"/>
          </a:p>
        </p:txBody>
      </p:sp>
      <p:sp>
        <p:nvSpPr>
          <p:cNvPr id="6" name="Slide Number Placeholder 5"/>
          <p:cNvSpPr>
            <a:spLocks noGrp="1"/>
          </p:cNvSpPr>
          <p:nvPr>
            <p:ph type="sldNum" sz="quarter" idx="12"/>
          </p:nvPr>
        </p:nvSpPr>
        <p:spPr/>
        <p:txBody>
          <a:bodyPr/>
          <a:lstStyle/>
          <a:p>
            <a:fld id="{71B044B6-EA54-4114-BA31-DFEA02AFA5AA}" type="slidenum">
              <a:rPr lang="en-US" smtClean="0"/>
            </a:fld>
            <a:endParaRPr lang="en-US"/>
          </a:p>
        </p:txBody>
      </p:sp>
      <p:sp>
        <p:nvSpPr>
          <p:cNvPr id="7" name="Google Shape;21;p17"/>
          <p:cNvSpPr txBox="1">
            <a:spLocks noGrp="1"/>
          </p:cNvSpPr>
          <p:nvPr>
            <p:ph type="title"/>
          </p:nvPr>
        </p:nvSpPr>
        <p:spPr>
          <a:xfrm>
            <a:off x="534125" y="2959769"/>
            <a:ext cx="11117401" cy="1190750"/>
          </a:xfrm>
          <a:prstGeom prst="rect">
            <a:avLst/>
          </a:prstGeom>
          <a:solidFill>
            <a:srgbClr val="EDECED"/>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4400"/>
              <a:buFont typeface="Calibri" panose="020F0502020204030204"/>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 name="Text Placeholder 9"/>
          <p:cNvSpPr>
            <a:spLocks noGrp="1"/>
          </p:cNvSpPr>
          <p:nvPr>
            <p:ph type="body" sz="quarter" idx="13" hasCustomPrompt="1"/>
          </p:nvPr>
        </p:nvSpPr>
        <p:spPr>
          <a:xfrm>
            <a:off x="1925783" y="4259180"/>
            <a:ext cx="8334084" cy="613652"/>
          </a:xfrm>
        </p:spPr>
        <p:txBody>
          <a:bodyPr anchor="ctr">
            <a:noAutofit/>
          </a:bodyPr>
          <a:lstStyle>
            <a:lvl1pPr marL="0" indent="0" algn="ctr">
              <a:buNone/>
              <a:defRPr sz="3600"/>
            </a:lvl1pPr>
          </a:lstStyle>
          <a:p>
            <a:pPr lvl="0"/>
            <a:r>
              <a:rPr lang="en-US" dirty="0"/>
              <a:t>Click to edit text</a:t>
            </a:r>
            <a:endParaRPr lang="en-US" dirty="0"/>
          </a:p>
        </p:txBody>
      </p:sp>
      <p:sp>
        <p:nvSpPr>
          <p:cNvPr id="10" name="Text Placeholder 9"/>
          <p:cNvSpPr>
            <a:spLocks noGrp="1"/>
          </p:cNvSpPr>
          <p:nvPr>
            <p:ph type="body" sz="quarter" idx="14" hasCustomPrompt="1"/>
          </p:nvPr>
        </p:nvSpPr>
        <p:spPr>
          <a:xfrm>
            <a:off x="3317443" y="4981493"/>
            <a:ext cx="5556321" cy="613652"/>
          </a:xfrm>
        </p:spPr>
        <p:txBody>
          <a:bodyPr anchor="ctr">
            <a:normAutofit/>
          </a:bodyPr>
          <a:lstStyle>
            <a:lvl1pPr marL="0" indent="0" algn="ctr">
              <a:buNone/>
              <a:defRPr sz="2000"/>
            </a:lvl1pPr>
          </a:lstStyle>
          <a:p>
            <a:pPr lvl="0"/>
            <a:r>
              <a:rPr lang="en-US" dirty="0"/>
              <a:t>Click to edit text</a:t>
            </a:r>
            <a:endParaRPr lang="en-US" dirty="0"/>
          </a:p>
        </p:txBody>
      </p:sp>
      <p:sp>
        <p:nvSpPr>
          <p:cNvPr id="11" name="Green Bottom Rectangle"/>
          <p:cNvSpPr/>
          <p:nvPr userDrawn="1"/>
        </p:nvSpPr>
        <p:spPr>
          <a:xfrm>
            <a:off x="2623796" y="6778625"/>
            <a:ext cx="9568204" cy="793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Gray Bottom Rectangle"/>
          <p:cNvSpPr/>
          <p:nvPr userDrawn="1"/>
        </p:nvSpPr>
        <p:spPr>
          <a:xfrm>
            <a:off x="0" y="6778625"/>
            <a:ext cx="2623794" cy="79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Slide (Option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4F001C-70B6-4D6B-92F5-3677B33CADE8}" type="datetime1">
              <a:rPr lang="en-US" smtClean="0"/>
            </a:fld>
            <a:endParaRPr lang="en-US"/>
          </a:p>
        </p:txBody>
      </p:sp>
      <p:sp>
        <p:nvSpPr>
          <p:cNvPr id="5" name="Footer Placeholder 4"/>
          <p:cNvSpPr>
            <a:spLocks noGrp="1"/>
          </p:cNvSpPr>
          <p:nvPr>
            <p:ph type="ftr" sz="quarter" idx="11"/>
          </p:nvPr>
        </p:nvSpPr>
        <p:spPr/>
        <p:txBody>
          <a:bodyPr/>
          <a:lstStyle/>
          <a:p>
            <a:r>
              <a:rPr lang="en-US"/>
              <a:t>Transforming lives in Africa through research</a:t>
            </a:r>
            <a:endParaRPr lang="en-US"/>
          </a:p>
        </p:txBody>
      </p:sp>
      <p:sp>
        <p:nvSpPr>
          <p:cNvPr id="6" name="Slide Number Placeholder 5"/>
          <p:cNvSpPr>
            <a:spLocks noGrp="1"/>
          </p:cNvSpPr>
          <p:nvPr>
            <p:ph type="sldNum" sz="quarter" idx="12"/>
          </p:nvPr>
        </p:nvSpPr>
        <p:spPr/>
        <p:txBody>
          <a:bodyPr/>
          <a:lstStyle/>
          <a:p>
            <a:fld id="{71B044B6-EA54-4114-BA31-DFEA02AFA5AA}" type="slidenum">
              <a:rPr lang="en-US" smtClean="0"/>
            </a:fld>
            <a:endParaRPr lang="en-US"/>
          </a:p>
        </p:txBody>
      </p:sp>
      <p:sp>
        <p:nvSpPr>
          <p:cNvPr id="2" name="Title"/>
          <p:cNvSpPr>
            <a:spLocks noGrp="1"/>
          </p:cNvSpPr>
          <p:nvPr>
            <p:ph type="title" hasCustomPrompt="1"/>
          </p:nvPr>
        </p:nvSpPr>
        <p:spPr>
          <a:xfrm>
            <a:off x="539283" y="2766219"/>
            <a:ext cx="11112244" cy="1325563"/>
          </a:xfrm>
          <a:noFill/>
        </p:spPr>
        <p:txBody>
          <a:bodyPr anchor="ctr"/>
          <a:lstStyle>
            <a:lvl1pPr algn="ctr">
              <a:defRPr sz="7200">
                <a:effectLst>
                  <a:outerShdw blurRad="508000" dist="381000" dir="5400000" algn="t" rotWithShape="0">
                    <a:prstClr val="black">
                      <a:alpha val="30000"/>
                    </a:prstClr>
                  </a:outerShdw>
                </a:effectLst>
              </a:defRPr>
            </a:lvl1pPr>
          </a:lstStyle>
          <a:p>
            <a:r>
              <a:rPr lang="en-US" dirty="0"/>
              <a:t>YOUR TITLE</a:t>
            </a:r>
            <a:endParaRPr lang="en-US" dirty="0"/>
          </a:p>
        </p:txBody>
      </p:sp>
      <p:sp>
        <p:nvSpPr>
          <p:cNvPr id="7" name="Subtitle"/>
          <p:cNvSpPr>
            <a:spLocks noGrp="1"/>
          </p:cNvSpPr>
          <p:nvPr>
            <p:ph type="body" sz="quarter" idx="13" hasCustomPrompt="1"/>
          </p:nvPr>
        </p:nvSpPr>
        <p:spPr>
          <a:xfrm>
            <a:off x="562378" y="4315634"/>
            <a:ext cx="11089149" cy="557198"/>
          </a:xfrm>
        </p:spPr>
        <p:txBody>
          <a:bodyPr anchor="ctr">
            <a:normAutofit/>
          </a:bodyPr>
          <a:lstStyle>
            <a:lvl1pPr marL="0" indent="0" algn="ctr">
              <a:buFontTx/>
              <a:buNone/>
              <a:defRPr sz="2000" spc="300">
                <a:effectLst>
                  <a:outerShdw blurRad="508000" dist="381000" dir="5400000" algn="t" rotWithShape="0">
                    <a:prstClr val="black">
                      <a:alpha val="30000"/>
                    </a:prstClr>
                  </a:outerShdw>
                </a:effectLst>
              </a:defRPr>
            </a:lvl1pPr>
            <a:lvl2pPr marL="457200" indent="0">
              <a:buFontTx/>
              <a:buNone/>
              <a:defRPr/>
            </a:lvl2pPr>
            <a:lvl3pPr marL="914400" indent="0">
              <a:buFontTx/>
              <a:buNone/>
              <a:defRPr/>
            </a:lvl3pPr>
            <a:lvl4pPr marL="1371600" indent="0">
              <a:buFontTx/>
              <a:buNone/>
              <a:defRPr/>
            </a:lvl4pPr>
            <a:lvl5pPr marL="1828165" indent="0">
              <a:buFontTx/>
              <a:buNone/>
              <a:defRPr/>
            </a:lvl5pPr>
          </a:lstStyle>
          <a:p>
            <a:pPr lvl="0"/>
            <a:r>
              <a:rPr lang="en-US" dirty="0"/>
              <a:t>YOUR SUBTITLE</a:t>
            </a:r>
            <a:endParaRPr lang="en-US" dirty="0"/>
          </a:p>
        </p:txBody>
      </p:sp>
      <p:sp>
        <p:nvSpPr>
          <p:cNvPr id="12" name="Picture Placeholder 11"/>
          <p:cNvSpPr>
            <a:spLocks noGrp="1"/>
          </p:cNvSpPr>
          <p:nvPr>
            <p:ph type="pic" sz="quarter" idx="14" hasCustomPrompt="1"/>
          </p:nvPr>
        </p:nvSpPr>
        <p:spPr>
          <a:xfrm>
            <a:off x="2623002" y="0"/>
            <a:ext cx="9568998" cy="6858000"/>
          </a:xfrm>
        </p:spPr>
        <p:txBody>
          <a:bodyPr anchor="ctr">
            <a:normAutofit/>
          </a:bodyPr>
          <a:lstStyle>
            <a:lvl1pPr marL="0" indent="0" algn="ctr">
              <a:buFontTx/>
              <a:buNone/>
              <a:defRPr sz="2000"/>
            </a:lvl1pPr>
          </a:lstStyle>
          <a:p>
            <a:r>
              <a:rPr lang="en-US" dirty="0"/>
              <a:t>ADD PICTURE</a:t>
            </a:r>
            <a:endParaRPr lang="en-US" dirty="0"/>
          </a:p>
        </p:txBody>
      </p:sp>
      <p:sp>
        <p:nvSpPr>
          <p:cNvPr id="8" name="Subtitle"/>
          <p:cNvSpPr>
            <a:spLocks noGrp="1"/>
          </p:cNvSpPr>
          <p:nvPr>
            <p:ph type="body" sz="quarter" idx="15" hasCustomPrompt="1"/>
          </p:nvPr>
        </p:nvSpPr>
        <p:spPr>
          <a:xfrm>
            <a:off x="562378" y="5031692"/>
            <a:ext cx="11089149" cy="557198"/>
          </a:xfrm>
        </p:spPr>
        <p:txBody>
          <a:bodyPr anchor="ctr">
            <a:normAutofit/>
          </a:bodyPr>
          <a:lstStyle>
            <a:lvl1pPr marL="0" indent="0" algn="ctr">
              <a:buFontTx/>
              <a:buNone/>
              <a:defRPr sz="2000" spc="300">
                <a:effectLst>
                  <a:outerShdw blurRad="508000" dist="381000" dir="5400000" algn="t" rotWithShape="0">
                    <a:prstClr val="black">
                      <a:alpha val="30000"/>
                    </a:prstClr>
                  </a:outerShdw>
                </a:effectLst>
              </a:defRPr>
            </a:lvl1pPr>
            <a:lvl2pPr marL="457200" indent="0">
              <a:buFontTx/>
              <a:buNone/>
              <a:defRPr/>
            </a:lvl2pPr>
            <a:lvl3pPr marL="914400" indent="0">
              <a:buFontTx/>
              <a:buNone/>
              <a:defRPr/>
            </a:lvl3pPr>
            <a:lvl4pPr marL="1371600" indent="0">
              <a:buFontTx/>
              <a:buNone/>
              <a:defRPr/>
            </a:lvl4pPr>
            <a:lvl5pPr marL="1828165" indent="0">
              <a:buFontTx/>
              <a:buNone/>
              <a:defRPr/>
            </a:lvl5pPr>
          </a:lstStyle>
          <a:p>
            <a:pPr lvl="0"/>
            <a:r>
              <a:rPr lang="en-US" dirty="0"/>
              <a:t>YOUR SUBTITLE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dirty="0"/>
          </a:p>
        </p:txBody>
      </p:sp>
      <p:sp>
        <p:nvSpPr>
          <p:cNvPr id="3" name="Date Placeholder 2"/>
          <p:cNvSpPr>
            <a:spLocks noGrp="1"/>
          </p:cNvSpPr>
          <p:nvPr>
            <p:ph type="dt" sz="half" idx="10"/>
          </p:nvPr>
        </p:nvSpPr>
        <p:spPr/>
        <p:txBody>
          <a:bodyPr/>
          <a:lstStyle/>
          <a:p>
            <a:fld id="{9BC94854-A8EF-4D8A-996F-8CD20106E19E}" type="datetime1">
              <a:rPr lang="en-US" smtClean="0"/>
            </a:fld>
            <a:endParaRPr lang="en-US"/>
          </a:p>
        </p:txBody>
      </p:sp>
      <p:sp>
        <p:nvSpPr>
          <p:cNvPr id="4" name="Footer Placeholder 3"/>
          <p:cNvSpPr>
            <a:spLocks noGrp="1"/>
          </p:cNvSpPr>
          <p:nvPr>
            <p:ph type="ftr" sz="quarter" idx="11"/>
          </p:nvPr>
        </p:nvSpPr>
        <p:spPr>
          <a:xfrm>
            <a:off x="4359501" y="6317457"/>
            <a:ext cx="3472998" cy="540544"/>
          </a:xfrm>
        </p:spPr>
        <p:txBody>
          <a:bodyPr/>
          <a:lstStyle/>
          <a:p>
            <a:r>
              <a:rPr lang="en-US"/>
              <a:t>Transforming lives in Africa through research</a:t>
            </a:r>
            <a:endParaRPr lang="en-US" dirty="0"/>
          </a:p>
        </p:txBody>
      </p:sp>
      <p:sp>
        <p:nvSpPr>
          <p:cNvPr id="5" name="Slide Number Placeholder 4"/>
          <p:cNvSpPr>
            <a:spLocks noGrp="1"/>
          </p:cNvSpPr>
          <p:nvPr>
            <p:ph type="sldNum" sz="quarter" idx="12"/>
          </p:nvPr>
        </p:nvSpPr>
        <p:spPr/>
        <p:txBody>
          <a:bodyPr/>
          <a:lstStyle/>
          <a:p>
            <a:fld id="{71B044B6-EA54-4114-BA31-DFEA02AFA5AA}" type="slidenum">
              <a:rPr lang="en-US" smtClean="0"/>
            </a:fld>
            <a:endParaRPr lang="en-US" dirty="0"/>
          </a:p>
        </p:txBody>
      </p:sp>
      <p:sp>
        <p:nvSpPr>
          <p:cNvPr id="8" name="Rectangle 7"/>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Number"/>
          <p:cNvSpPr txBox="1"/>
          <p:nvPr/>
        </p:nvSpPr>
        <p:spPr>
          <a:xfrm>
            <a:off x="788740" y="1802008"/>
            <a:ext cx="500645" cy="570280"/>
          </a:xfrm>
          <a:prstGeom prst="rect">
            <a:avLst/>
          </a:prstGeom>
          <a:ln>
            <a:no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solidFill>
                  <a:schemeClr val="bg1"/>
                </a:solidFill>
                <a:cs typeface="Arial" panose="020B0604020202020204" pitchFamily="34" charset="0"/>
              </a:rPr>
              <a:t>1</a:t>
            </a:r>
            <a:endParaRPr lang="en-US" sz="3300" dirty="0">
              <a:solidFill>
                <a:schemeClr val="bg1"/>
              </a:solidFill>
              <a:cs typeface="Arial" panose="020B0604020202020204" pitchFamily="34" charset="0"/>
            </a:endParaRPr>
          </a:p>
        </p:txBody>
      </p:sp>
      <p:sp>
        <p:nvSpPr>
          <p:cNvPr id="15" name="Text Placeholder 14"/>
          <p:cNvSpPr>
            <a:spLocks noGrp="1"/>
          </p:cNvSpPr>
          <p:nvPr userDrawn="1">
            <p:ph type="body" sz="quarter" idx="13" hasCustomPrompt="1"/>
          </p:nvPr>
        </p:nvSpPr>
        <p:spPr>
          <a:xfrm>
            <a:off x="1719719" y="1507322"/>
            <a:ext cx="3681047" cy="477053"/>
          </a:xfrm>
        </p:spPr>
        <p:txBody>
          <a:bodyPr anchor="ctr">
            <a:normAutofit/>
          </a:bodyPr>
          <a:lstStyle>
            <a:lvl1pPr marL="0" indent="0">
              <a:buNone/>
              <a:defRPr sz="2000" b="1"/>
            </a:lvl1pPr>
          </a:lstStyle>
          <a:p>
            <a:pPr lvl="0"/>
            <a:r>
              <a:rPr lang="en-US" dirty="0"/>
              <a:t>Click to edit title</a:t>
            </a:r>
            <a:endParaRPr lang="en-US" dirty="0"/>
          </a:p>
        </p:txBody>
      </p:sp>
      <p:sp>
        <p:nvSpPr>
          <p:cNvPr id="16" name="Text Placeholder 14"/>
          <p:cNvSpPr>
            <a:spLocks noGrp="1"/>
          </p:cNvSpPr>
          <p:nvPr>
            <p:ph type="body" sz="quarter" idx="14" hasCustomPrompt="1"/>
          </p:nvPr>
        </p:nvSpPr>
        <p:spPr>
          <a:xfrm>
            <a:off x="1719719" y="1991108"/>
            <a:ext cx="3681047" cy="715580"/>
          </a:xfrm>
        </p:spPr>
        <p:txBody>
          <a:bodyPr anchor="t">
            <a:normAutofit/>
          </a:bodyPr>
          <a:lstStyle>
            <a:lvl1pPr marL="0" indent="0">
              <a:buNone/>
              <a:defRPr sz="1400" b="0"/>
            </a:lvl1pPr>
          </a:lstStyle>
          <a:p>
            <a:pPr lvl="0"/>
            <a:r>
              <a:rPr lang="en-US" dirty="0"/>
              <a:t>Click to edit add text</a:t>
            </a:r>
            <a:endParaRPr lang="en-US" dirty="0"/>
          </a:p>
        </p:txBody>
      </p:sp>
      <p:sp>
        <p:nvSpPr>
          <p:cNvPr id="20" name="Text Placeholder 19"/>
          <p:cNvSpPr>
            <a:spLocks noGrp="1"/>
          </p:cNvSpPr>
          <p:nvPr>
            <p:ph type="body" sz="quarter" idx="15" hasCustomPrompt="1"/>
          </p:nvPr>
        </p:nvSpPr>
        <p:spPr>
          <a:xfrm>
            <a:off x="539680" y="1507323"/>
            <a:ext cx="1008725" cy="1199365"/>
          </a:xfrm>
          <a:solidFill>
            <a:schemeClr val="accent1"/>
          </a:solidFill>
          <a:ln>
            <a:noFill/>
          </a:ln>
        </p:spPr>
        <p:txBody>
          <a:bodyPr anchor="ctr"/>
          <a:lstStyle>
            <a:lvl1pPr marL="0" indent="0" algn="ctr">
              <a:buNone/>
              <a:defRPr>
                <a:solidFill>
                  <a:schemeClr val="bg1"/>
                </a:solidFill>
              </a:defRPr>
            </a:lvl1pPr>
          </a:lstStyle>
          <a:p>
            <a:pPr lvl="0"/>
            <a:r>
              <a:rPr lang="en-US" dirty="0"/>
              <a:t>#</a:t>
            </a:r>
            <a:endParaRPr lang="en-US" dirty="0"/>
          </a:p>
        </p:txBody>
      </p:sp>
      <p:sp>
        <p:nvSpPr>
          <p:cNvPr id="21" name="Number"/>
          <p:cNvSpPr txBox="1"/>
          <p:nvPr userDrawn="1"/>
        </p:nvSpPr>
        <p:spPr>
          <a:xfrm>
            <a:off x="788740" y="3826472"/>
            <a:ext cx="500645" cy="570280"/>
          </a:xfrm>
          <a:prstGeom prst="rect">
            <a:avLst/>
          </a:prstGeom>
          <a:ln>
            <a:no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solidFill>
                  <a:schemeClr val="bg1"/>
                </a:solidFill>
                <a:cs typeface="Arial" panose="020B0604020202020204" pitchFamily="34" charset="0"/>
              </a:rPr>
              <a:t>1</a:t>
            </a:r>
            <a:endParaRPr lang="en-US" sz="3300" dirty="0">
              <a:solidFill>
                <a:schemeClr val="bg1"/>
              </a:solidFill>
              <a:cs typeface="Arial" panose="020B0604020202020204" pitchFamily="34" charset="0"/>
            </a:endParaRPr>
          </a:p>
        </p:txBody>
      </p:sp>
      <p:sp>
        <p:nvSpPr>
          <p:cNvPr id="22" name="Text Placeholder 14"/>
          <p:cNvSpPr>
            <a:spLocks noGrp="1"/>
          </p:cNvSpPr>
          <p:nvPr>
            <p:ph type="body" sz="quarter" idx="16" hasCustomPrompt="1"/>
          </p:nvPr>
        </p:nvSpPr>
        <p:spPr>
          <a:xfrm>
            <a:off x="1719719" y="3312707"/>
            <a:ext cx="3681047" cy="477053"/>
          </a:xfrm>
        </p:spPr>
        <p:txBody>
          <a:bodyPr anchor="ctr">
            <a:normAutofit/>
          </a:bodyPr>
          <a:lstStyle>
            <a:lvl1pPr marL="0" indent="0">
              <a:buNone/>
              <a:defRPr sz="2000" b="1"/>
            </a:lvl1pPr>
          </a:lstStyle>
          <a:p>
            <a:pPr lvl="0"/>
            <a:r>
              <a:rPr lang="en-US" dirty="0"/>
              <a:t>Click to edit title</a:t>
            </a:r>
            <a:endParaRPr lang="en-US" dirty="0"/>
          </a:p>
        </p:txBody>
      </p:sp>
      <p:sp>
        <p:nvSpPr>
          <p:cNvPr id="23" name="Text Placeholder 14"/>
          <p:cNvSpPr>
            <a:spLocks noGrp="1"/>
          </p:cNvSpPr>
          <p:nvPr>
            <p:ph type="body" sz="quarter" idx="17" hasCustomPrompt="1"/>
          </p:nvPr>
        </p:nvSpPr>
        <p:spPr>
          <a:xfrm>
            <a:off x="1719719" y="3796492"/>
            <a:ext cx="3681047" cy="715580"/>
          </a:xfrm>
        </p:spPr>
        <p:txBody>
          <a:bodyPr anchor="t">
            <a:normAutofit/>
          </a:bodyPr>
          <a:lstStyle>
            <a:lvl1pPr marL="0" indent="0">
              <a:buNone/>
              <a:defRPr sz="1400" b="0"/>
            </a:lvl1pPr>
          </a:lstStyle>
          <a:p>
            <a:pPr lvl="0"/>
            <a:r>
              <a:rPr lang="en-US" dirty="0"/>
              <a:t>Click to edit add text</a:t>
            </a:r>
            <a:endParaRPr lang="en-US" dirty="0"/>
          </a:p>
        </p:txBody>
      </p:sp>
      <p:sp>
        <p:nvSpPr>
          <p:cNvPr id="24" name="Text Placeholder 19"/>
          <p:cNvSpPr>
            <a:spLocks noGrp="1"/>
          </p:cNvSpPr>
          <p:nvPr>
            <p:ph type="body" sz="quarter" idx="18" hasCustomPrompt="1"/>
          </p:nvPr>
        </p:nvSpPr>
        <p:spPr>
          <a:xfrm>
            <a:off x="539680" y="3309737"/>
            <a:ext cx="1008725" cy="1199365"/>
          </a:xfrm>
          <a:solidFill>
            <a:schemeClr val="accent1"/>
          </a:solidFill>
          <a:ln>
            <a:noFill/>
          </a:ln>
        </p:spPr>
        <p:txBody>
          <a:bodyPr anchor="ctr"/>
          <a:lstStyle>
            <a:lvl1pPr marL="0" indent="0" algn="ctr">
              <a:buNone/>
              <a:defRPr>
                <a:solidFill>
                  <a:schemeClr val="bg1"/>
                </a:solidFill>
              </a:defRPr>
            </a:lvl1pPr>
          </a:lstStyle>
          <a:p>
            <a:pPr lvl="0"/>
            <a:r>
              <a:rPr lang="en-US" dirty="0"/>
              <a:t>#</a:t>
            </a:r>
            <a:endParaRPr lang="en-US" dirty="0"/>
          </a:p>
        </p:txBody>
      </p:sp>
      <p:sp>
        <p:nvSpPr>
          <p:cNvPr id="25" name="Number"/>
          <p:cNvSpPr txBox="1"/>
          <p:nvPr userDrawn="1"/>
        </p:nvSpPr>
        <p:spPr>
          <a:xfrm>
            <a:off x="788740" y="5406837"/>
            <a:ext cx="500645" cy="570280"/>
          </a:xfrm>
          <a:prstGeom prst="rect">
            <a:avLst/>
          </a:prstGeom>
          <a:ln>
            <a:no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solidFill>
                  <a:schemeClr val="bg1"/>
                </a:solidFill>
                <a:cs typeface="Arial" panose="020B0604020202020204" pitchFamily="34" charset="0"/>
              </a:rPr>
              <a:t>1</a:t>
            </a:r>
            <a:endParaRPr lang="en-US" sz="3300" dirty="0">
              <a:solidFill>
                <a:schemeClr val="bg1"/>
              </a:solidFill>
              <a:cs typeface="Arial" panose="020B0604020202020204" pitchFamily="34" charset="0"/>
            </a:endParaRPr>
          </a:p>
        </p:txBody>
      </p:sp>
      <p:sp>
        <p:nvSpPr>
          <p:cNvPr id="26" name="Text Placeholder 14"/>
          <p:cNvSpPr>
            <a:spLocks noGrp="1"/>
          </p:cNvSpPr>
          <p:nvPr>
            <p:ph type="body" sz="quarter" idx="19" hasCustomPrompt="1"/>
          </p:nvPr>
        </p:nvSpPr>
        <p:spPr>
          <a:xfrm>
            <a:off x="1719719" y="5112151"/>
            <a:ext cx="3681047" cy="477053"/>
          </a:xfrm>
        </p:spPr>
        <p:txBody>
          <a:bodyPr anchor="ctr">
            <a:normAutofit/>
          </a:bodyPr>
          <a:lstStyle>
            <a:lvl1pPr marL="0" indent="0">
              <a:buNone/>
              <a:defRPr sz="2000" b="1"/>
            </a:lvl1pPr>
          </a:lstStyle>
          <a:p>
            <a:pPr lvl="0"/>
            <a:r>
              <a:rPr lang="en-US" dirty="0"/>
              <a:t>Click to edit title</a:t>
            </a:r>
            <a:endParaRPr lang="en-US" dirty="0"/>
          </a:p>
        </p:txBody>
      </p:sp>
      <p:sp>
        <p:nvSpPr>
          <p:cNvPr id="27" name="Text Placeholder 14"/>
          <p:cNvSpPr>
            <a:spLocks noGrp="1"/>
          </p:cNvSpPr>
          <p:nvPr>
            <p:ph type="body" sz="quarter" idx="20" hasCustomPrompt="1"/>
          </p:nvPr>
        </p:nvSpPr>
        <p:spPr>
          <a:xfrm>
            <a:off x="1719719" y="5595937"/>
            <a:ext cx="3681047" cy="715580"/>
          </a:xfrm>
        </p:spPr>
        <p:txBody>
          <a:bodyPr anchor="t">
            <a:normAutofit/>
          </a:bodyPr>
          <a:lstStyle>
            <a:lvl1pPr marL="0" indent="0">
              <a:buNone/>
              <a:defRPr sz="1400" b="0"/>
            </a:lvl1pPr>
          </a:lstStyle>
          <a:p>
            <a:pPr lvl="0"/>
            <a:r>
              <a:rPr lang="en-US" dirty="0"/>
              <a:t>Click to edit add text</a:t>
            </a:r>
            <a:endParaRPr lang="en-US" dirty="0"/>
          </a:p>
        </p:txBody>
      </p:sp>
      <p:sp>
        <p:nvSpPr>
          <p:cNvPr id="28" name="Text Placeholder 19"/>
          <p:cNvSpPr>
            <a:spLocks noGrp="1"/>
          </p:cNvSpPr>
          <p:nvPr>
            <p:ph type="body" sz="quarter" idx="21" hasCustomPrompt="1"/>
          </p:nvPr>
        </p:nvSpPr>
        <p:spPr>
          <a:xfrm>
            <a:off x="539680" y="5112152"/>
            <a:ext cx="1008725" cy="1199365"/>
          </a:xfrm>
          <a:solidFill>
            <a:schemeClr val="accent1"/>
          </a:solidFill>
          <a:ln>
            <a:noFill/>
          </a:ln>
        </p:spPr>
        <p:txBody>
          <a:bodyPr anchor="ctr"/>
          <a:lstStyle>
            <a:lvl1pPr marL="0" indent="0" algn="ctr">
              <a:buNone/>
              <a:defRPr>
                <a:solidFill>
                  <a:schemeClr val="bg1"/>
                </a:solidFill>
              </a:defRPr>
            </a:lvl1pPr>
          </a:lstStyle>
          <a:p>
            <a:pPr lvl="0"/>
            <a:r>
              <a:rPr lang="en-US" dirty="0"/>
              <a:t>#</a:t>
            </a:r>
            <a:endParaRPr lang="en-US" dirty="0"/>
          </a:p>
        </p:txBody>
      </p:sp>
      <p:sp>
        <p:nvSpPr>
          <p:cNvPr id="29" name="Number"/>
          <p:cNvSpPr txBox="1"/>
          <p:nvPr userDrawn="1"/>
        </p:nvSpPr>
        <p:spPr>
          <a:xfrm>
            <a:off x="7039500" y="1802008"/>
            <a:ext cx="500645" cy="570280"/>
          </a:xfrm>
          <a:prstGeom prst="rect">
            <a:avLst/>
          </a:prstGeom>
          <a:ln>
            <a:no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solidFill>
                  <a:schemeClr val="bg1"/>
                </a:solidFill>
                <a:cs typeface="Arial" panose="020B0604020202020204" pitchFamily="34" charset="0"/>
              </a:rPr>
              <a:t>1</a:t>
            </a:r>
            <a:endParaRPr lang="en-US" sz="3300" dirty="0">
              <a:solidFill>
                <a:schemeClr val="bg1"/>
              </a:solidFill>
              <a:cs typeface="Arial" panose="020B0604020202020204" pitchFamily="34" charset="0"/>
            </a:endParaRPr>
          </a:p>
        </p:txBody>
      </p:sp>
      <p:sp>
        <p:nvSpPr>
          <p:cNvPr id="30" name="Text Placeholder 14"/>
          <p:cNvSpPr>
            <a:spLocks noGrp="1"/>
          </p:cNvSpPr>
          <p:nvPr>
            <p:ph type="body" sz="quarter" idx="22" hasCustomPrompt="1"/>
          </p:nvPr>
        </p:nvSpPr>
        <p:spPr>
          <a:xfrm>
            <a:off x="7970480" y="1507322"/>
            <a:ext cx="3681047" cy="477053"/>
          </a:xfrm>
        </p:spPr>
        <p:txBody>
          <a:bodyPr anchor="ctr">
            <a:normAutofit/>
          </a:bodyPr>
          <a:lstStyle>
            <a:lvl1pPr marL="0" indent="0">
              <a:buNone/>
              <a:defRPr sz="2000" b="1"/>
            </a:lvl1pPr>
          </a:lstStyle>
          <a:p>
            <a:pPr lvl="0"/>
            <a:r>
              <a:rPr lang="en-US" dirty="0"/>
              <a:t>Click to edit title</a:t>
            </a:r>
            <a:endParaRPr lang="en-US" dirty="0"/>
          </a:p>
        </p:txBody>
      </p:sp>
      <p:sp>
        <p:nvSpPr>
          <p:cNvPr id="31" name="Text Placeholder 14"/>
          <p:cNvSpPr>
            <a:spLocks noGrp="1"/>
          </p:cNvSpPr>
          <p:nvPr>
            <p:ph type="body" sz="quarter" idx="23" hasCustomPrompt="1"/>
          </p:nvPr>
        </p:nvSpPr>
        <p:spPr>
          <a:xfrm>
            <a:off x="7970480" y="1991108"/>
            <a:ext cx="3681047" cy="715580"/>
          </a:xfrm>
        </p:spPr>
        <p:txBody>
          <a:bodyPr anchor="t">
            <a:normAutofit/>
          </a:bodyPr>
          <a:lstStyle>
            <a:lvl1pPr marL="0" indent="0">
              <a:buNone/>
              <a:defRPr sz="1400" b="0"/>
            </a:lvl1pPr>
          </a:lstStyle>
          <a:p>
            <a:pPr lvl="0"/>
            <a:r>
              <a:rPr lang="en-US" dirty="0"/>
              <a:t>Click to edit add text</a:t>
            </a:r>
            <a:endParaRPr lang="en-US" dirty="0"/>
          </a:p>
        </p:txBody>
      </p:sp>
      <p:sp>
        <p:nvSpPr>
          <p:cNvPr id="32" name="Text Placeholder 19"/>
          <p:cNvSpPr>
            <a:spLocks noGrp="1"/>
          </p:cNvSpPr>
          <p:nvPr>
            <p:ph type="body" sz="quarter" idx="24" hasCustomPrompt="1"/>
          </p:nvPr>
        </p:nvSpPr>
        <p:spPr>
          <a:xfrm>
            <a:off x="6790440" y="1507323"/>
            <a:ext cx="1008725" cy="1199365"/>
          </a:xfrm>
          <a:solidFill>
            <a:schemeClr val="accent1"/>
          </a:solidFill>
          <a:ln>
            <a:noFill/>
          </a:ln>
        </p:spPr>
        <p:txBody>
          <a:bodyPr anchor="ctr"/>
          <a:lstStyle>
            <a:lvl1pPr marL="0" indent="0" algn="ctr">
              <a:buNone/>
              <a:defRPr>
                <a:solidFill>
                  <a:schemeClr val="bg1"/>
                </a:solidFill>
              </a:defRPr>
            </a:lvl1pPr>
          </a:lstStyle>
          <a:p>
            <a:pPr lvl="0"/>
            <a:r>
              <a:rPr lang="en-US" dirty="0"/>
              <a:t>#</a:t>
            </a:r>
            <a:endParaRPr lang="en-US" dirty="0"/>
          </a:p>
        </p:txBody>
      </p:sp>
      <p:sp>
        <p:nvSpPr>
          <p:cNvPr id="33" name="Number"/>
          <p:cNvSpPr txBox="1"/>
          <p:nvPr userDrawn="1"/>
        </p:nvSpPr>
        <p:spPr>
          <a:xfrm>
            <a:off x="7039500" y="3826472"/>
            <a:ext cx="500645" cy="570280"/>
          </a:xfrm>
          <a:prstGeom prst="rect">
            <a:avLst/>
          </a:prstGeom>
          <a:ln>
            <a:no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solidFill>
                  <a:schemeClr val="bg1"/>
                </a:solidFill>
                <a:cs typeface="Arial" panose="020B0604020202020204" pitchFamily="34" charset="0"/>
              </a:rPr>
              <a:t>1</a:t>
            </a:r>
            <a:endParaRPr lang="en-US" sz="3300" dirty="0">
              <a:solidFill>
                <a:schemeClr val="bg1"/>
              </a:solidFill>
              <a:cs typeface="Arial" panose="020B0604020202020204" pitchFamily="34" charset="0"/>
            </a:endParaRPr>
          </a:p>
        </p:txBody>
      </p:sp>
      <p:sp>
        <p:nvSpPr>
          <p:cNvPr id="34" name="Text Placeholder 14"/>
          <p:cNvSpPr>
            <a:spLocks noGrp="1"/>
          </p:cNvSpPr>
          <p:nvPr>
            <p:ph type="body" sz="quarter" idx="25" hasCustomPrompt="1"/>
          </p:nvPr>
        </p:nvSpPr>
        <p:spPr>
          <a:xfrm>
            <a:off x="7970480" y="3312707"/>
            <a:ext cx="3681047" cy="477053"/>
          </a:xfrm>
        </p:spPr>
        <p:txBody>
          <a:bodyPr anchor="ctr">
            <a:normAutofit/>
          </a:bodyPr>
          <a:lstStyle>
            <a:lvl1pPr marL="0" indent="0">
              <a:buNone/>
              <a:defRPr sz="2000" b="1"/>
            </a:lvl1pPr>
          </a:lstStyle>
          <a:p>
            <a:pPr lvl="0"/>
            <a:r>
              <a:rPr lang="en-US" dirty="0"/>
              <a:t>Click to edit title</a:t>
            </a:r>
            <a:endParaRPr lang="en-US" dirty="0"/>
          </a:p>
        </p:txBody>
      </p:sp>
      <p:sp>
        <p:nvSpPr>
          <p:cNvPr id="35" name="Text Placeholder 14"/>
          <p:cNvSpPr>
            <a:spLocks noGrp="1"/>
          </p:cNvSpPr>
          <p:nvPr>
            <p:ph type="body" sz="quarter" idx="26" hasCustomPrompt="1"/>
          </p:nvPr>
        </p:nvSpPr>
        <p:spPr>
          <a:xfrm>
            <a:off x="7970480" y="3796492"/>
            <a:ext cx="3681047" cy="715580"/>
          </a:xfrm>
        </p:spPr>
        <p:txBody>
          <a:bodyPr anchor="t">
            <a:normAutofit/>
          </a:bodyPr>
          <a:lstStyle>
            <a:lvl1pPr marL="0" indent="0">
              <a:buNone/>
              <a:defRPr sz="1400" b="0"/>
            </a:lvl1pPr>
          </a:lstStyle>
          <a:p>
            <a:pPr lvl="0"/>
            <a:r>
              <a:rPr lang="en-US" dirty="0"/>
              <a:t>Click to edit add text</a:t>
            </a:r>
            <a:endParaRPr lang="en-US" dirty="0"/>
          </a:p>
        </p:txBody>
      </p:sp>
      <p:sp>
        <p:nvSpPr>
          <p:cNvPr id="36" name="Text Placeholder 19"/>
          <p:cNvSpPr>
            <a:spLocks noGrp="1"/>
          </p:cNvSpPr>
          <p:nvPr>
            <p:ph type="body" sz="quarter" idx="27" hasCustomPrompt="1"/>
          </p:nvPr>
        </p:nvSpPr>
        <p:spPr>
          <a:xfrm>
            <a:off x="6790440" y="3309737"/>
            <a:ext cx="1008725" cy="1199365"/>
          </a:xfrm>
          <a:solidFill>
            <a:schemeClr val="accent1"/>
          </a:solidFill>
          <a:ln>
            <a:noFill/>
          </a:ln>
        </p:spPr>
        <p:txBody>
          <a:bodyPr anchor="ctr"/>
          <a:lstStyle>
            <a:lvl1pPr marL="0" indent="0" algn="ctr">
              <a:buNone/>
              <a:defRPr>
                <a:solidFill>
                  <a:schemeClr val="bg1"/>
                </a:solidFill>
              </a:defRPr>
            </a:lvl1pPr>
          </a:lstStyle>
          <a:p>
            <a:pPr lvl="0"/>
            <a:r>
              <a:rPr lang="en-US" dirty="0"/>
              <a:t>#</a:t>
            </a:r>
            <a:endParaRPr lang="en-US" dirty="0"/>
          </a:p>
        </p:txBody>
      </p:sp>
      <p:sp>
        <p:nvSpPr>
          <p:cNvPr id="37" name="Number"/>
          <p:cNvSpPr txBox="1"/>
          <p:nvPr userDrawn="1"/>
        </p:nvSpPr>
        <p:spPr>
          <a:xfrm>
            <a:off x="7039500" y="5406837"/>
            <a:ext cx="500645" cy="570280"/>
          </a:xfrm>
          <a:prstGeom prst="rect">
            <a:avLst/>
          </a:prstGeom>
          <a:ln>
            <a:no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solidFill>
                  <a:schemeClr val="bg1"/>
                </a:solidFill>
                <a:cs typeface="Arial" panose="020B0604020202020204" pitchFamily="34" charset="0"/>
              </a:rPr>
              <a:t>1</a:t>
            </a:r>
            <a:endParaRPr lang="en-US" sz="3300" dirty="0">
              <a:solidFill>
                <a:schemeClr val="bg1"/>
              </a:solidFill>
              <a:cs typeface="Arial" panose="020B0604020202020204" pitchFamily="34" charset="0"/>
            </a:endParaRPr>
          </a:p>
        </p:txBody>
      </p:sp>
      <p:sp>
        <p:nvSpPr>
          <p:cNvPr id="38" name="Text Placeholder 14"/>
          <p:cNvSpPr>
            <a:spLocks noGrp="1"/>
          </p:cNvSpPr>
          <p:nvPr>
            <p:ph type="body" sz="quarter" idx="28" hasCustomPrompt="1"/>
          </p:nvPr>
        </p:nvSpPr>
        <p:spPr>
          <a:xfrm>
            <a:off x="7970480" y="5112151"/>
            <a:ext cx="3681047" cy="477053"/>
          </a:xfrm>
        </p:spPr>
        <p:txBody>
          <a:bodyPr anchor="ctr">
            <a:normAutofit/>
          </a:bodyPr>
          <a:lstStyle>
            <a:lvl1pPr marL="0" indent="0">
              <a:buNone/>
              <a:defRPr sz="2000" b="1"/>
            </a:lvl1pPr>
          </a:lstStyle>
          <a:p>
            <a:pPr lvl="0"/>
            <a:r>
              <a:rPr lang="en-US" dirty="0"/>
              <a:t>Click to edit title</a:t>
            </a:r>
            <a:endParaRPr lang="en-US" dirty="0"/>
          </a:p>
        </p:txBody>
      </p:sp>
      <p:sp>
        <p:nvSpPr>
          <p:cNvPr id="39" name="Text Placeholder 14"/>
          <p:cNvSpPr>
            <a:spLocks noGrp="1"/>
          </p:cNvSpPr>
          <p:nvPr>
            <p:ph type="body" sz="quarter" idx="29" hasCustomPrompt="1"/>
          </p:nvPr>
        </p:nvSpPr>
        <p:spPr>
          <a:xfrm>
            <a:off x="7970480" y="5595937"/>
            <a:ext cx="3681047" cy="715580"/>
          </a:xfrm>
        </p:spPr>
        <p:txBody>
          <a:bodyPr anchor="t">
            <a:normAutofit/>
          </a:bodyPr>
          <a:lstStyle>
            <a:lvl1pPr marL="0" indent="0">
              <a:buNone/>
              <a:defRPr sz="1400" b="0"/>
            </a:lvl1pPr>
          </a:lstStyle>
          <a:p>
            <a:pPr lvl="0"/>
            <a:r>
              <a:rPr lang="en-US" dirty="0"/>
              <a:t>Click to edit add text</a:t>
            </a:r>
            <a:endParaRPr lang="en-US" dirty="0"/>
          </a:p>
        </p:txBody>
      </p:sp>
      <p:sp>
        <p:nvSpPr>
          <p:cNvPr id="40" name="Text Placeholder 19"/>
          <p:cNvSpPr>
            <a:spLocks noGrp="1"/>
          </p:cNvSpPr>
          <p:nvPr>
            <p:ph type="body" sz="quarter" idx="30" hasCustomPrompt="1"/>
          </p:nvPr>
        </p:nvSpPr>
        <p:spPr>
          <a:xfrm>
            <a:off x="6790440" y="5112152"/>
            <a:ext cx="1008725" cy="1199365"/>
          </a:xfrm>
          <a:solidFill>
            <a:schemeClr val="accent1"/>
          </a:solidFill>
          <a:ln>
            <a:noFill/>
          </a:ln>
        </p:spPr>
        <p:txBody>
          <a:bodyPr anchor="ctr"/>
          <a:lstStyle>
            <a:lvl1pPr marL="0" indent="0" algn="ctr">
              <a:buNone/>
              <a:defRPr>
                <a:solidFill>
                  <a:schemeClr val="bg1"/>
                </a:solidFill>
              </a:defRPr>
            </a:lvl1pPr>
          </a:lstStyle>
          <a:p>
            <a:pPr lvl="0"/>
            <a:r>
              <a:rPr lang="en-US" dirty="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endParaRPr lang="en-US" dirty="0"/>
          </a:p>
        </p:txBody>
      </p:sp>
      <p:sp>
        <p:nvSpPr>
          <p:cNvPr id="3" name="Date Placeholder 2"/>
          <p:cNvSpPr>
            <a:spLocks noGrp="1"/>
          </p:cNvSpPr>
          <p:nvPr>
            <p:ph type="dt" sz="half" idx="10"/>
          </p:nvPr>
        </p:nvSpPr>
        <p:spPr/>
        <p:txBody>
          <a:bodyPr/>
          <a:lstStyle/>
          <a:p>
            <a:fld id="{9BC94854-A8EF-4D8A-996F-8CD20106E19E}" type="datetime1">
              <a:rPr lang="en-US" smtClean="0"/>
            </a:fld>
            <a:endParaRPr lang="en-US"/>
          </a:p>
        </p:txBody>
      </p:sp>
      <p:sp>
        <p:nvSpPr>
          <p:cNvPr id="4" name="Footer Placeholder 3"/>
          <p:cNvSpPr>
            <a:spLocks noGrp="1"/>
          </p:cNvSpPr>
          <p:nvPr>
            <p:ph type="ftr" sz="quarter" idx="11"/>
          </p:nvPr>
        </p:nvSpPr>
        <p:spPr>
          <a:xfrm>
            <a:off x="4359501" y="6317457"/>
            <a:ext cx="3472998" cy="540544"/>
          </a:xfrm>
        </p:spPr>
        <p:txBody>
          <a:bodyPr/>
          <a:lstStyle/>
          <a:p>
            <a:r>
              <a:rPr lang="en-US"/>
              <a:t>Transforming lives in Africa through research</a:t>
            </a:r>
            <a:endParaRPr lang="en-US" dirty="0"/>
          </a:p>
        </p:txBody>
      </p:sp>
      <p:sp>
        <p:nvSpPr>
          <p:cNvPr id="5" name="Slide Number Placeholder 4"/>
          <p:cNvSpPr>
            <a:spLocks noGrp="1"/>
          </p:cNvSpPr>
          <p:nvPr>
            <p:ph type="sldNum" sz="quarter" idx="12"/>
          </p:nvPr>
        </p:nvSpPr>
        <p:spPr/>
        <p:txBody>
          <a:bodyPr/>
          <a:lstStyle/>
          <a:p>
            <a:fld id="{71B044B6-EA54-4114-BA31-DFEA02AFA5AA}" type="slidenum">
              <a:rPr lang="en-US" smtClean="0"/>
            </a:fld>
            <a:endParaRPr lang="en-US" dirty="0"/>
          </a:p>
        </p:txBody>
      </p:sp>
      <p:sp>
        <p:nvSpPr>
          <p:cNvPr id="7" name="Text Placeholder 6"/>
          <p:cNvSpPr>
            <a:spLocks noGrp="1"/>
          </p:cNvSpPr>
          <p:nvPr>
            <p:ph type="body" sz="quarter" idx="13" hasCustomPrompt="1"/>
          </p:nvPr>
        </p:nvSpPr>
        <p:spPr>
          <a:xfrm>
            <a:off x="534125" y="1642933"/>
            <a:ext cx="11117402" cy="46745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8" name="Rectangle 7"/>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4">
              <a:lumMod val="20000"/>
              <a:lumOff val="80000"/>
            </a:schemeClr>
          </a:solidFill>
        </p:spPr>
        <p:txBody>
          <a:bodyPr/>
          <a:lstStyle/>
          <a:p>
            <a:r>
              <a:rPr lang="en-US" dirty="0"/>
              <a:t>Click to edit title</a:t>
            </a:r>
            <a:endParaRPr lang="en-US" dirty="0"/>
          </a:p>
        </p:txBody>
      </p:sp>
      <p:sp>
        <p:nvSpPr>
          <p:cNvPr id="3" name="Date Placeholder 2"/>
          <p:cNvSpPr>
            <a:spLocks noGrp="1"/>
          </p:cNvSpPr>
          <p:nvPr>
            <p:ph type="dt" sz="half" idx="10"/>
          </p:nvPr>
        </p:nvSpPr>
        <p:spPr/>
        <p:txBody>
          <a:bodyPr/>
          <a:lstStyle/>
          <a:p>
            <a:fld id="{B77CB2E5-51F7-4E1F-8A0C-FFDF5760ADC1}" type="datetime1">
              <a:rPr lang="en-US" smtClean="0"/>
            </a:fld>
            <a:endParaRPr lang="en-US"/>
          </a:p>
        </p:txBody>
      </p:sp>
      <p:sp>
        <p:nvSpPr>
          <p:cNvPr id="4" name="Footer Placeholder 3"/>
          <p:cNvSpPr>
            <a:spLocks noGrp="1"/>
          </p:cNvSpPr>
          <p:nvPr>
            <p:ph type="ftr" sz="quarter" idx="11"/>
          </p:nvPr>
        </p:nvSpPr>
        <p:spPr/>
        <p:txBody>
          <a:bodyPr/>
          <a:lstStyle/>
          <a:p>
            <a:r>
              <a:rPr lang="en-US"/>
              <a:t>Transforming lives in Africa through research</a:t>
            </a:r>
            <a:endParaRPr lang="en-US" dirty="0"/>
          </a:p>
        </p:txBody>
      </p:sp>
      <p:sp>
        <p:nvSpPr>
          <p:cNvPr id="5" name="Slide Number Placeholder 4"/>
          <p:cNvSpPr>
            <a:spLocks noGrp="1"/>
          </p:cNvSpPr>
          <p:nvPr>
            <p:ph type="sldNum" sz="quarter" idx="12"/>
          </p:nvPr>
        </p:nvSpPr>
        <p:spPr/>
        <p:txBody>
          <a:bodyPr/>
          <a:lstStyle/>
          <a:p>
            <a:fld id="{71B044B6-EA54-4114-BA31-DFEA02AFA5AA}" type="slidenum">
              <a:rPr lang="en-US" smtClean="0"/>
            </a:fld>
            <a:endParaRPr lang="en-US" dirty="0"/>
          </a:p>
        </p:txBody>
      </p:sp>
      <p:sp>
        <p:nvSpPr>
          <p:cNvPr id="7" name="Text Placeholder 6"/>
          <p:cNvSpPr>
            <a:spLocks noGrp="1"/>
          </p:cNvSpPr>
          <p:nvPr>
            <p:ph type="body" sz="quarter" idx="13" hasCustomPrompt="1"/>
          </p:nvPr>
        </p:nvSpPr>
        <p:spPr>
          <a:xfrm>
            <a:off x="534124" y="1646067"/>
            <a:ext cx="5417014" cy="467139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9" name="Text Placeholder 6"/>
          <p:cNvSpPr>
            <a:spLocks noGrp="1"/>
          </p:cNvSpPr>
          <p:nvPr>
            <p:ph type="body" sz="quarter" idx="14" hasCustomPrompt="1"/>
          </p:nvPr>
        </p:nvSpPr>
        <p:spPr>
          <a:xfrm>
            <a:off x="6234513" y="1646066"/>
            <a:ext cx="5417014" cy="467139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8" name="Rectangle 7"/>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4">
              <a:lumMod val="20000"/>
              <a:lumOff val="80000"/>
            </a:schemeClr>
          </a:solidFill>
        </p:spPr>
        <p:txBody>
          <a:bodyPr/>
          <a:lstStyle/>
          <a:p>
            <a:r>
              <a:rPr lang="en-US" dirty="0"/>
              <a:t>Click to edit title</a:t>
            </a:r>
            <a:endParaRPr lang="en-US" dirty="0"/>
          </a:p>
        </p:txBody>
      </p:sp>
      <p:sp>
        <p:nvSpPr>
          <p:cNvPr id="3" name="Date Placeholder 2"/>
          <p:cNvSpPr>
            <a:spLocks noGrp="1"/>
          </p:cNvSpPr>
          <p:nvPr>
            <p:ph type="dt" sz="half" idx="10"/>
          </p:nvPr>
        </p:nvSpPr>
        <p:spPr/>
        <p:txBody>
          <a:bodyPr/>
          <a:lstStyle/>
          <a:p>
            <a:fld id="{F8D27CF0-2227-4879-851C-D132CBBBDF4D}" type="datetime1">
              <a:rPr lang="en-US" smtClean="0"/>
            </a:fld>
            <a:endParaRPr lang="en-US"/>
          </a:p>
        </p:txBody>
      </p:sp>
      <p:sp>
        <p:nvSpPr>
          <p:cNvPr id="4" name="Footer Placeholder 3"/>
          <p:cNvSpPr>
            <a:spLocks noGrp="1"/>
          </p:cNvSpPr>
          <p:nvPr>
            <p:ph type="ftr" sz="quarter" idx="11"/>
          </p:nvPr>
        </p:nvSpPr>
        <p:spPr/>
        <p:txBody>
          <a:bodyPr/>
          <a:lstStyle/>
          <a:p>
            <a:r>
              <a:rPr lang="en-US"/>
              <a:t>Transforming lives in Africa through research</a:t>
            </a:r>
            <a:endParaRPr lang="en-US" dirty="0"/>
          </a:p>
        </p:txBody>
      </p:sp>
      <p:sp>
        <p:nvSpPr>
          <p:cNvPr id="5" name="Slide Number Placeholder 4"/>
          <p:cNvSpPr>
            <a:spLocks noGrp="1"/>
          </p:cNvSpPr>
          <p:nvPr>
            <p:ph type="sldNum" sz="quarter" idx="12"/>
          </p:nvPr>
        </p:nvSpPr>
        <p:spPr/>
        <p:txBody>
          <a:bodyPr/>
          <a:lstStyle/>
          <a:p>
            <a:fld id="{71B044B6-EA54-4114-BA31-DFEA02AFA5AA}" type="slidenum">
              <a:rPr lang="en-US" smtClean="0"/>
            </a:fld>
            <a:endParaRPr lang="en-US" dirty="0"/>
          </a:p>
        </p:txBody>
      </p:sp>
      <p:sp>
        <p:nvSpPr>
          <p:cNvPr id="7" name="Text Placeholder 6"/>
          <p:cNvSpPr>
            <a:spLocks noGrp="1"/>
          </p:cNvSpPr>
          <p:nvPr>
            <p:ph type="body" sz="quarter" idx="13" hasCustomPrompt="1"/>
          </p:nvPr>
        </p:nvSpPr>
        <p:spPr>
          <a:xfrm>
            <a:off x="534124" y="1652337"/>
            <a:ext cx="3561161" cy="466512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8" name="Text Placeholder 6"/>
          <p:cNvSpPr>
            <a:spLocks noGrp="1"/>
          </p:cNvSpPr>
          <p:nvPr>
            <p:ph type="body" sz="quarter" idx="14" hasCustomPrompt="1"/>
          </p:nvPr>
        </p:nvSpPr>
        <p:spPr>
          <a:xfrm>
            <a:off x="4312245" y="1652337"/>
            <a:ext cx="3561161" cy="466512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10" name="Text Placeholder 6"/>
          <p:cNvSpPr>
            <a:spLocks noGrp="1"/>
          </p:cNvSpPr>
          <p:nvPr>
            <p:ph type="body" sz="quarter" idx="15" hasCustomPrompt="1"/>
          </p:nvPr>
        </p:nvSpPr>
        <p:spPr>
          <a:xfrm>
            <a:off x="8090366" y="1652337"/>
            <a:ext cx="3561161" cy="466512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9" name="Rectangle 8"/>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5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4">
              <a:lumMod val="20000"/>
              <a:lumOff val="80000"/>
            </a:schemeClr>
          </a:solidFill>
        </p:spPr>
        <p:txBody>
          <a:bodyPr/>
          <a:lstStyle/>
          <a:p>
            <a:r>
              <a:rPr lang="en-US" dirty="0"/>
              <a:t>Click to edit title</a:t>
            </a:r>
            <a:endParaRPr lang="en-US" dirty="0"/>
          </a:p>
        </p:txBody>
      </p:sp>
      <p:sp>
        <p:nvSpPr>
          <p:cNvPr id="3" name="Date Placeholder 2"/>
          <p:cNvSpPr>
            <a:spLocks noGrp="1"/>
          </p:cNvSpPr>
          <p:nvPr>
            <p:ph type="dt" sz="half" idx="10"/>
          </p:nvPr>
        </p:nvSpPr>
        <p:spPr/>
        <p:txBody>
          <a:bodyPr/>
          <a:lstStyle/>
          <a:p>
            <a:fld id="{038B45A2-1E53-4B44-AD4C-08A6383DB98F}" type="datetime1">
              <a:rPr lang="en-US" smtClean="0"/>
            </a:fld>
            <a:endParaRPr lang="en-US"/>
          </a:p>
        </p:txBody>
      </p:sp>
      <p:sp>
        <p:nvSpPr>
          <p:cNvPr id="4" name="Footer Placeholder 3"/>
          <p:cNvSpPr>
            <a:spLocks noGrp="1"/>
          </p:cNvSpPr>
          <p:nvPr>
            <p:ph type="ftr" sz="quarter" idx="11"/>
          </p:nvPr>
        </p:nvSpPr>
        <p:spPr/>
        <p:txBody>
          <a:bodyPr/>
          <a:lstStyle/>
          <a:p>
            <a:r>
              <a:rPr lang="en-US"/>
              <a:t>Transforming lives in Africa through research</a:t>
            </a:r>
            <a:endParaRPr lang="en-US" dirty="0"/>
          </a:p>
        </p:txBody>
      </p:sp>
      <p:sp>
        <p:nvSpPr>
          <p:cNvPr id="5" name="Slide Number Placeholder 4"/>
          <p:cNvSpPr>
            <a:spLocks noGrp="1"/>
          </p:cNvSpPr>
          <p:nvPr>
            <p:ph type="sldNum" sz="quarter" idx="12"/>
          </p:nvPr>
        </p:nvSpPr>
        <p:spPr/>
        <p:txBody>
          <a:bodyPr/>
          <a:lstStyle/>
          <a:p>
            <a:fld id="{71B044B6-EA54-4114-BA31-DFEA02AFA5AA}" type="slidenum">
              <a:rPr lang="en-US" smtClean="0"/>
            </a:fld>
            <a:endParaRPr lang="en-US" dirty="0"/>
          </a:p>
        </p:txBody>
      </p:sp>
      <p:sp>
        <p:nvSpPr>
          <p:cNvPr id="7" name="Text Placeholder 6"/>
          <p:cNvSpPr>
            <a:spLocks noGrp="1"/>
          </p:cNvSpPr>
          <p:nvPr>
            <p:ph type="body" sz="quarter" idx="13" hasCustomPrompt="1"/>
          </p:nvPr>
        </p:nvSpPr>
        <p:spPr>
          <a:xfrm>
            <a:off x="534123" y="1628273"/>
            <a:ext cx="2082616" cy="468918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9" name="Text Placeholder 6"/>
          <p:cNvSpPr>
            <a:spLocks noGrp="1"/>
          </p:cNvSpPr>
          <p:nvPr>
            <p:ph type="body" sz="quarter" idx="14" hasCustomPrompt="1"/>
          </p:nvPr>
        </p:nvSpPr>
        <p:spPr>
          <a:xfrm>
            <a:off x="2792644" y="1628273"/>
            <a:ext cx="2082616" cy="468918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11" name="Text Placeholder 6"/>
          <p:cNvSpPr>
            <a:spLocks noGrp="1"/>
          </p:cNvSpPr>
          <p:nvPr>
            <p:ph type="body" sz="quarter" idx="15" hasCustomPrompt="1"/>
          </p:nvPr>
        </p:nvSpPr>
        <p:spPr>
          <a:xfrm>
            <a:off x="5051164" y="1628273"/>
            <a:ext cx="2082616" cy="468918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12" name="Text Placeholder 6"/>
          <p:cNvSpPr>
            <a:spLocks noGrp="1"/>
          </p:cNvSpPr>
          <p:nvPr>
            <p:ph type="body" sz="quarter" idx="16" hasCustomPrompt="1"/>
          </p:nvPr>
        </p:nvSpPr>
        <p:spPr>
          <a:xfrm>
            <a:off x="7309685" y="1628273"/>
            <a:ext cx="2082616" cy="468918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13" name="Text Placeholder 6"/>
          <p:cNvSpPr>
            <a:spLocks noGrp="1"/>
          </p:cNvSpPr>
          <p:nvPr>
            <p:ph type="body" sz="quarter" idx="17" hasCustomPrompt="1"/>
          </p:nvPr>
        </p:nvSpPr>
        <p:spPr>
          <a:xfrm>
            <a:off x="9568204" y="1628273"/>
            <a:ext cx="2082616" cy="468918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14" name="Rectangle 13"/>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4">
              <a:lumMod val="20000"/>
              <a:lumOff val="80000"/>
            </a:schemeClr>
          </a:solidFill>
        </p:spPr>
        <p:txBody>
          <a:bodyPr/>
          <a:lstStyle/>
          <a:p>
            <a:r>
              <a:rPr lang="en-US" dirty="0"/>
              <a:t>Click to edit title</a:t>
            </a:r>
            <a:endParaRPr lang="en-US" dirty="0"/>
          </a:p>
        </p:txBody>
      </p:sp>
      <p:sp>
        <p:nvSpPr>
          <p:cNvPr id="3" name="Date Placeholder 2"/>
          <p:cNvSpPr>
            <a:spLocks noGrp="1"/>
          </p:cNvSpPr>
          <p:nvPr>
            <p:ph type="dt" sz="half" idx="10"/>
          </p:nvPr>
        </p:nvSpPr>
        <p:spPr/>
        <p:txBody>
          <a:bodyPr/>
          <a:lstStyle/>
          <a:p>
            <a:fld id="{BFFF83C7-1F77-4825-896B-34DABD052BB1}" type="datetime1">
              <a:rPr lang="en-US" smtClean="0"/>
            </a:fld>
            <a:endParaRPr lang="en-US"/>
          </a:p>
        </p:txBody>
      </p:sp>
      <p:sp>
        <p:nvSpPr>
          <p:cNvPr id="4" name="Footer Placeholder 3"/>
          <p:cNvSpPr>
            <a:spLocks noGrp="1"/>
          </p:cNvSpPr>
          <p:nvPr>
            <p:ph type="ftr" sz="quarter" idx="11"/>
          </p:nvPr>
        </p:nvSpPr>
        <p:spPr/>
        <p:txBody>
          <a:bodyPr/>
          <a:lstStyle/>
          <a:p>
            <a:r>
              <a:rPr lang="en-US"/>
              <a:t>Transforming lives in Africa through research</a:t>
            </a:r>
            <a:endParaRPr lang="en-US" dirty="0"/>
          </a:p>
        </p:txBody>
      </p:sp>
      <p:sp>
        <p:nvSpPr>
          <p:cNvPr id="5" name="Slide Number Placeholder 4"/>
          <p:cNvSpPr>
            <a:spLocks noGrp="1"/>
          </p:cNvSpPr>
          <p:nvPr>
            <p:ph type="sldNum" sz="quarter" idx="12"/>
          </p:nvPr>
        </p:nvSpPr>
        <p:spPr/>
        <p:txBody>
          <a:bodyPr/>
          <a:lstStyle/>
          <a:p>
            <a:fld id="{71B044B6-EA54-4114-BA31-DFEA02AFA5AA}" type="slidenum">
              <a:rPr lang="en-US" smtClean="0"/>
            </a:fld>
            <a:endParaRPr lang="en-US" dirty="0"/>
          </a:p>
        </p:txBody>
      </p:sp>
      <p:sp>
        <p:nvSpPr>
          <p:cNvPr id="9" name="Text Placeholder 6"/>
          <p:cNvSpPr>
            <a:spLocks noGrp="1"/>
          </p:cNvSpPr>
          <p:nvPr>
            <p:ph type="body" sz="quarter" idx="14" hasCustomPrompt="1"/>
          </p:nvPr>
        </p:nvSpPr>
        <p:spPr>
          <a:xfrm>
            <a:off x="5726286" y="1421476"/>
            <a:ext cx="5925241" cy="489598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8" name="Rectangle 7"/>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Picture Placeholder 9"/>
          <p:cNvSpPr>
            <a:spLocks noGrp="1"/>
          </p:cNvSpPr>
          <p:nvPr>
            <p:ph type="pic" sz="quarter" idx="15"/>
          </p:nvPr>
        </p:nvSpPr>
        <p:spPr>
          <a:xfrm>
            <a:off x="539680" y="1427957"/>
            <a:ext cx="4166645" cy="4167188"/>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a:p>
        </p:txBody>
      </p:sp>
      <p:sp>
        <p:nvSpPr>
          <p:cNvPr id="3" name="Content Placeholder 2"/>
          <p:cNvSpPr>
            <a:spLocks noGrp="1"/>
          </p:cNvSpPr>
          <p:nvPr>
            <p:ph idx="1"/>
          </p:nvPr>
        </p:nvSpPr>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4" name="Date Placeholder 3"/>
          <p:cNvSpPr>
            <a:spLocks noGrp="1"/>
          </p:cNvSpPr>
          <p:nvPr>
            <p:ph type="dt" sz="half" idx="10"/>
          </p:nvPr>
        </p:nvSpPr>
        <p:spPr/>
        <p:txBody>
          <a:bodyPr/>
          <a:lstStyle/>
          <a:p>
            <a:fld id="{2983C74F-B2FB-440A-9AF7-36EC32E9D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4">
              <a:lumMod val="20000"/>
              <a:lumOff val="80000"/>
            </a:schemeClr>
          </a:solidFill>
        </p:spPr>
        <p:txBody>
          <a:bodyPr/>
          <a:lstStyle/>
          <a:p>
            <a:r>
              <a:rPr lang="en-US" dirty="0"/>
              <a:t>Click to edit title</a:t>
            </a:r>
            <a:endParaRPr lang="en-US" dirty="0"/>
          </a:p>
        </p:txBody>
      </p:sp>
      <p:sp>
        <p:nvSpPr>
          <p:cNvPr id="3" name="Date Placeholder 2"/>
          <p:cNvSpPr>
            <a:spLocks noGrp="1"/>
          </p:cNvSpPr>
          <p:nvPr>
            <p:ph type="dt" sz="half" idx="10"/>
          </p:nvPr>
        </p:nvSpPr>
        <p:spPr/>
        <p:txBody>
          <a:bodyPr/>
          <a:lstStyle/>
          <a:p>
            <a:fld id="{5557630E-FC11-4E09-8943-9B106AE64431}" type="datetime1">
              <a:rPr lang="en-US" smtClean="0"/>
            </a:fld>
            <a:endParaRPr lang="en-US"/>
          </a:p>
        </p:txBody>
      </p:sp>
      <p:sp>
        <p:nvSpPr>
          <p:cNvPr id="4" name="Footer Placeholder 3"/>
          <p:cNvSpPr>
            <a:spLocks noGrp="1"/>
          </p:cNvSpPr>
          <p:nvPr>
            <p:ph type="ftr" sz="quarter" idx="11"/>
          </p:nvPr>
        </p:nvSpPr>
        <p:spPr/>
        <p:txBody>
          <a:bodyPr/>
          <a:lstStyle/>
          <a:p>
            <a:r>
              <a:rPr lang="en-US"/>
              <a:t>Transforming lives in Africa through research</a:t>
            </a:r>
            <a:endParaRPr lang="en-US" dirty="0"/>
          </a:p>
        </p:txBody>
      </p:sp>
      <p:sp>
        <p:nvSpPr>
          <p:cNvPr id="5" name="Slide Number Placeholder 4"/>
          <p:cNvSpPr>
            <a:spLocks noGrp="1"/>
          </p:cNvSpPr>
          <p:nvPr>
            <p:ph type="sldNum" sz="quarter" idx="12"/>
          </p:nvPr>
        </p:nvSpPr>
        <p:spPr/>
        <p:txBody>
          <a:bodyPr/>
          <a:lstStyle/>
          <a:p>
            <a:fld id="{71B044B6-EA54-4114-BA31-DFEA02AFA5AA}" type="slidenum">
              <a:rPr lang="en-US" smtClean="0"/>
            </a:fld>
            <a:endParaRPr lang="en-US" dirty="0"/>
          </a:p>
        </p:txBody>
      </p:sp>
      <p:sp>
        <p:nvSpPr>
          <p:cNvPr id="7" name="Text Placeholder 6"/>
          <p:cNvSpPr>
            <a:spLocks noGrp="1"/>
          </p:cNvSpPr>
          <p:nvPr>
            <p:ph type="body" sz="quarter" idx="13" hasCustomPrompt="1"/>
          </p:nvPr>
        </p:nvSpPr>
        <p:spPr>
          <a:xfrm>
            <a:off x="534124" y="1421477"/>
            <a:ext cx="3707409" cy="489598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14" name="Text Placeholder 6"/>
          <p:cNvSpPr>
            <a:spLocks noGrp="1"/>
          </p:cNvSpPr>
          <p:nvPr>
            <p:ph type="body" sz="quarter" idx="15" hasCustomPrompt="1"/>
          </p:nvPr>
        </p:nvSpPr>
        <p:spPr>
          <a:xfrm>
            <a:off x="7950468" y="1421477"/>
            <a:ext cx="3707409" cy="4895980"/>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16" name="Picture Placeholder 15"/>
          <p:cNvSpPr>
            <a:spLocks noGrp="1"/>
          </p:cNvSpPr>
          <p:nvPr>
            <p:ph type="pic" sz="quarter" idx="16" hasCustomPrompt="1"/>
          </p:nvPr>
        </p:nvSpPr>
        <p:spPr>
          <a:xfrm>
            <a:off x="4242296" y="1421476"/>
            <a:ext cx="3707409" cy="4895980"/>
          </a:xfrm>
        </p:spPr>
        <p:txBody>
          <a:bodyPr anchor="ctr">
            <a:normAutofit/>
          </a:bodyPr>
          <a:lstStyle>
            <a:lvl1pPr marL="0" indent="0" algn="ctr">
              <a:buNone/>
              <a:defRPr sz="2000"/>
            </a:lvl1pPr>
          </a:lstStyle>
          <a:p>
            <a:r>
              <a:rPr lang="en-US" dirty="0"/>
              <a:t>ADD PICTURE</a:t>
            </a:r>
            <a:endParaRPr lang="en-US" dirty="0"/>
          </a:p>
        </p:txBody>
      </p:sp>
      <p:sp>
        <p:nvSpPr>
          <p:cNvPr id="9" name="Rectangle 8"/>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4">
              <a:lumMod val="20000"/>
              <a:lumOff val="80000"/>
            </a:schemeClr>
          </a:solidFill>
        </p:spPr>
        <p:txBody>
          <a:bodyPr/>
          <a:lstStyle/>
          <a:p>
            <a:r>
              <a:rPr lang="en-US" dirty="0"/>
              <a:t>Click to edit title</a:t>
            </a:r>
            <a:endParaRPr lang="en-US" dirty="0"/>
          </a:p>
        </p:txBody>
      </p:sp>
      <p:sp>
        <p:nvSpPr>
          <p:cNvPr id="3" name="Date Placeholder 2"/>
          <p:cNvSpPr>
            <a:spLocks noGrp="1"/>
          </p:cNvSpPr>
          <p:nvPr>
            <p:ph type="dt" sz="half" idx="10"/>
          </p:nvPr>
        </p:nvSpPr>
        <p:spPr/>
        <p:txBody>
          <a:bodyPr/>
          <a:lstStyle/>
          <a:p>
            <a:fld id="{801C78C8-6C20-42FF-B6A7-8BF61F65D5BD}" type="datetime1">
              <a:rPr lang="en-US" smtClean="0"/>
            </a:fld>
            <a:endParaRPr lang="en-US"/>
          </a:p>
        </p:txBody>
      </p:sp>
      <p:sp>
        <p:nvSpPr>
          <p:cNvPr id="4" name="Footer Placeholder 3"/>
          <p:cNvSpPr>
            <a:spLocks noGrp="1"/>
          </p:cNvSpPr>
          <p:nvPr>
            <p:ph type="ftr" sz="quarter" idx="11"/>
          </p:nvPr>
        </p:nvSpPr>
        <p:spPr/>
        <p:txBody>
          <a:bodyPr/>
          <a:lstStyle/>
          <a:p>
            <a:r>
              <a:rPr lang="en-US"/>
              <a:t>Transforming lives in Africa through research</a:t>
            </a:r>
            <a:endParaRPr lang="en-US" dirty="0"/>
          </a:p>
        </p:txBody>
      </p:sp>
      <p:sp>
        <p:nvSpPr>
          <p:cNvPr id="5" name="Slide Number Placeholder 4"/>
          <p:cNvSpPr>
            <a:spLocks noGrp="1"/>
          </p:cNvSpPr>
          <p:nvPr>
            <p:ph type="sldNum" sz="quarter" idx="12"/>
          </p:nvPr>
        </p:nvSpPr>
        <p:spPr/>
        <p:txBody>
          <a:bodyPr/>
          <a:lstStyle/>
          <a:p>
            <a:fld id="{71B044B6-EA54-4114-BA31-DFEA02AFA5AA}" type="slidenum">
              <a:rPr lang="en-US" smtClean="0"/>
            </a:fld>
            <a:endParaRPr lang="en-US" dirty="0"/>
          </a:p>
        </p:txBody>
      </p:sp>
      <p:sp>
        <p:nvSpPr>
          <p:cNvPr id="7" name="Text Placeholder 6"/>
          <p:cNvSpPr>
            <a:spLocks noGrp="1"/>
          </p:cNvSpPr>
          <p:nvPr>
            <p:ph type="body" sz="quarter" idx="13" hasCustomPrompt="1"/>
          </p:nvPr>
        </p:nvSpPr>
        <p:spPr>
          <a:xfrm>
            <a:off x="534124" y="1421477"/>
            <a:ext cx="5417014" cy="562898"/>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9" name="Text Placeholder 6"/>
          <p:cNvSpPr>
            <a:spLocks noGrp="1"/>
          </p:cNvSpPr>
          <p:nvPr>
            <p:ph type="body" sz="quarter" idx="14" hasCustomPrompt="1"/>
          </p:nvPr>
        </p:nvSpPr>
        <p:spPr>
          <a:xfrm>
            <a:off x="6234513" y="1421476"/>
            <a:ext cx="5417014" cy="562899"/>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8" name="Text Placeholder 7"/>
          <p:cNvSpPr>
            <a:spLocks noGrp="1"/>
          </p:cNvSpPr>
          <p:nvPr>
            <p:ph type="body" sz="quarter" idx="15" hasCustomPrompt="1"/>
          </p:nvPr>
        </p:nvSpPr>
        <p:spPr>
          <a:xfrm>
            <a:off x="534125" y="1984375"/>
            <a:ext cx="5416638" cy="4333082"/>
          </a:xfrm>
        </p:spPr>
        <p:txBody>
          <a:bodyPr>
            <a:normAutofit/>
          </a:bodyPr>
          <a:lstStyle>
            <a:lvl1pPr>
              <a:defRPr sz="1600">
                <a:latin typeface="+mn-lt"/>
              </a:defRPr>
            </a:lvl1pPr>
          </a:lstStyle>
          <a:p>
            <a:pPr lvl="0"/>
            <a:r>
              <a:rPr lang="en-US" dirty="0"/>
              <a:t>Click to add text</a:t>
            </a:r>
            <a:endParaRPr lang="en-US" dirty="0"/>
          </a:p>
        </p:txBody>
      </p:sp>
      <p:sp>
        <p:nvSpPr>
          <p:cNvPr id="10" name="Text Placeholder 7"/>
          <p:cNvSpPr>
            <a:spLocks noGrp="1"/>
          </p:cNvSpPr>
          <p:nvPr>
            <p:ph type="body" sz="quarter" idx="16" hasCustomPrompt="1"/>
          </p:nvPr>
        </p:nvSpPr>
        <p:spPr>
          <a:xfrm>
            <a:off x="6232759" y="1984375"/>
            <a:ext cx="5416638" cy="4333082"/>
          </a:xfrm>
        </p:spPr>
        <p:txBody>
          <a:bodyPr>
            <a:normAutofit/>
          </a:bodyPr>
          <a:lstStyle>
            <a:lvl1pPr>
              <a:defRPr sz="1600">
                <a:latin typeface="+mn-lt"/>
              </a:defRPr>
            </a:lvl1pPr>
          </a:lstStyle>
          <a:p>
            <a:pPr lvl="0"/>
            <a:r>
              <a:rPr lang="en-US" dirty="0"/>
              <a:t>Click to add text</a:t>
            </a:r>
            <a:endParaRPr lang="en-US" dirty="0"/>
          </a:p>
        </p:txBody>
      </p:sp>
      <p:sp>
        <p:nvSpPr>
          <p:cNvPr id="11" name="Rectangle 10"/>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C5F65C-A673-4703-979C-FB6116291FCC}" type="datetime1">
              <a:rPr lang="en-US" smtClean="0"/>
            </a:fld>
            <a:endParaRPr lang="en-US"/>
          </a:p>
        </p:txBody>
      </p:sp>
      <p:sp>
        <p:nvSpPr>
          <p:cNvPr id="5" name="Footer Placeholder 4"/>
          <p:cNvSpPr>
            <a:spLocks noGrp="1"/>
          </p:cNvSpPr>
          <p:nvPr>
            <p:ph type="ftr" sz="quarter" idx="11"/>
          </p:nvPr>
        </p:nvSpPr>
        <p:spPr/>
        <p:txBody>
          <a:bodyPr/>
          <a:lstStyle/>
          <a:p>
            <a:r>
              <a:rPr lang="en-US"/>
              <a:t>Transforming lives in Africa through research</a:t>
            </a:r>
            <a:endParaRPr lang="en-US"/>
          </a:p>
        </p:txBody>
      </p:sp>
      <p:sp>
        <p:nvSpPr>
          <p:cNvPr id="6" name="Slide Number Placeholder 5"/>
          <p:cNvSpPr>
            <a:spLocks noGrp="1"/>
          </p:cNvSpPr>
          <p:nvPr>
            <p:ph type="sldNum" sz="quarter" idx="12"/>
          </p:nvPr>
        </p:nvSpPr>
        <p:spPr/>
        <p:txBody>
          <a:bodyPr/>
          <a:lstStyle/>
          <a:p>
            <a:fld id="{71B044B6-EA54-4114-BA31-DFEA02AFA5AA}" type="slidenum">
              <a:rPr lang="en-US" smtClean="0"/>
            </a:fld>
            <a:endParaRPr lang="en-US"/>
          </a:p>
        </p:txBody>
      </p:sp>
      <p:sp>
        <p:nvSpPr>
          <p:cNvPr id="7" name="Title 1"/>
          <p:cNvSpPr>
            <a:spLocks noGrp="1"/>
          </p:cNvSpPr>
          <p:nvPr>
            <p:ph type="title" hasCustomPrompt="1"/>
          </p:nvPr>
        </p:nvSpPr>
        <p:spPr>
          <a:xfrm>
            <a:off x="614918" y="539750"/>
            <a:ext cx="11036609" cy="722313"/>
          </a:xfrm>
        </p:spPr>
        <p:txBody>
          <a:bodyPr/>
          <a:lstStyle/>
          <a:p>
            <a:r>
              <a:rPr lang="en-US" dirty="0"/>
              <a:t>Click to edit title</a:t>
            </a:r>
            <a:endParaRPr lang="en-US" dirty="0"/>
          </a:p>
        </p:txBody>
      </p:sp>
      <p:sp>
        <p:nvSpPr>
          <p:cNvPr id="8" name="Rectangle 7"/>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Picture Placeholder 2"/>
          <p:cNvSpPr>
            <a:spLocks noGrp="1"/>
          </p:cNvSpPr>
          <p:nvPr>
            <p:ph type="pic" sz="quarter" idx="13"/>
          </p:nvPr>
        </p:nvSpPr>
        <p:spPr>
          <a:xfrm>
            <a:off x="539680" y="1984375"/>
            <a:ext cx="1388882" cy="1444625"/>
          </a:xfrm>
        </p:spPr>
        <p:txBody>
          <a:bodyPr anchor="ctr"/>
          <a:lstStyle>
            <a:lvl1pPr marL="0" indent="0" algn="ctr">
              <a:buNone/>
              <a:defRPr/>
            </a:lvl1pPr>
          </a:lstStyle>
          <a:p>
            <a:endParaRPr lang="en-US" dirty="0"/>
          </a:p>
        </p:txBody>
      </p:sp>
      <p:sp>
        <p:nvSpPr>
          <p:cNvPr id="22" name="Text Placeholder 21"/>
          <p:cNvSpPr>
            <a:spLocks noGrp="1"/>
          </p:cNvSpPr>
          <p:nvPr>
            <p:ph type="body" sz="quarter" idx="14" hasCustomPrompt="1"/>
          </p:nvPr>
        </p:nvSpPr>
        <p:spPr>
          <a:xfrm>
            <a:off x="2209800" y="1983979"/>
            <a:ext cx="2496525" cy="722313"/>
          </a:xfrm>
        </p:spPr>
        <p:txBody>
          <a:bodyPr anchor="ctr">
            <a:normAutofit/>
          </a:bodyPr>
          <a:lstStyle>
            <a:lvl1pPr marL="0" indent="0" algn="l">
              <a:buNone/>
              <a:defRPr sz="2000" b="1"/>
            </a:lvl1pPr>
          </a:lstStyle>
          <a:p>
            <a:pPr lvl="0"/>
            <a:r>
              <a:rPr lang="en-US" dirty="0"/>
              <a:t>Click to edit</a:t>
            </a:r>
            <a:endParaRPr lang="en-US" dirty="0"/>
          </a:p>
        </p:txBody>
      </p:sp>
      <p:sp>
        <p:nvSpPr>
          <p:cNvPr id="23" name="Text Placeholder 21"/>
          <p:cNvSpPr>
            <a:spLocks noGrp="1"/>
          </p:cNvSpPr>
          <p:nvPr>
            <p:ph type="body" sz="quarter" idx="15" hasCustomPrompt="1"/>
          </p:nvPr>
        </p:nvSpPr>
        <p:spPr>
          <a:xfrm>
            <a:off x="2209800" y="2725937"/>
            <a:ext cx="2496525" cy="722313"/>
          </a:xfrm>
        </p:spPr>
        <p:txBody>
          <a:bodyPr anchor="t">
            <a:normAutofit/>
          </a:bodyPr>
          <a:lstStyle>
            <a:lvl1pPr marL="0" indent="0" algn="l">
              <a:buNone/>
              <a:defRPr sz="1200"/>
            </a:lvl1pPr>
          </a:lstStyle>
          <a:p>
            <a:pPr lvl="0"/>
            <a:r>
              <a:rPr lang="en-US" dirty="0"/>
              <a:t>Click to edit</a:t>
            </a:r>
            <a:endParaRPr lang="en-US" dirty="0"/>
          </a:p>
        </p:txBody>
      </p:sp>
      <p:sp>
        <p:nvSpPr>
          <p:cNvPr id="24" name="Picture Placeholder 2"/>
          <p:cNvSpPr>
            <a:spLocks noGrp="1"/>
          </p:cNvSpPr>
          <p:nvPr>
            <p:ph type="pic" sz="quarter" idx="16"/>
          </p:nvPr>
        </p:nvSpPr>
        <p:spPr>
          <a:xfrm>
            <a:off x="539680" y="4138070"/>
            <a:ext cx="1388882" cy="1444625"/>
          </a:xfrm>
        </p:spPr>
        <p:txBody>
          <a:bodyPr anchor="ctr"/>
          <a:lstStyle>
            <a:lvl1pPr marL="0" indent="0" algn="ctr">
              <a:buNone/>
              <a:defRPr/>
            </a:lvl1pPr>
          </a:lstStyle>
          <a:p>
            <a:endParaRPr lang="en-US" dirty="0"/>
          </a:p>
        </p:txBody>
      </p:sp>
      <p:sp>
        <p:nvSpPr>
          <p:cNvPr id="25" name="Text Placeholder 21"/>
          <p:cNvSpPr>
            <a:spLocks noGrp="1"/>
          </p:cNvSpPr>
          <p:nvPr>
            <p:ph type="body" sz="quarter" idx="17" hasCustomPrompt="1"/>
          </p:nvPr>
        </p:nvSpPr>
        <p:spPr>
          <a:xfrm>
            <a:off x="2209800" y="4137673"/>
            <a:ext cx="2496525" cy="722313"/>
          </a:xfrm>
        </p:spPr>
        <p:txBody>
          <a:bodyPr anchor="ctr">
            <a:normAutofit/>
          </a:bodyPr>
          <a:lstStyle>
            <a:lvl1pPr marL="0" indent="0" algn="l">
              <a:buNone/>
              <a:defRPr sz="2000" b="1"/>
            </a:lvl1pPr>
          </a:lstStyle>
          <a:p>
            <a:pPr lvl="0"/>
            <a:r>
              <a:rPr lang="en-US" dirty="0"/>
              <a:t>Click to edit</a:t>
            </a:r>
            <a:endParaRPr lang="en-US" dirty="0"/>
          </a:p>
        </p:txBody>
      </p:sp>
      <p:sp>
        <p:nvSpPr>
          <p:cNvPr id="26" name="Text Placeholder 21"/>
          <p:cNvSpPr>
            <a:spLocks noGrp="1"/>
          </p:cNvSpPr>
          <p:nvPr>
            <p:ph type="body" sz="quarter" idx="18" hasCustomPrompt="1"/>
          </p:nvPr>
        </p:nvSpPr>
        <p:spPr>
          <a:xfrm>
            <a:off x="2209800" y="4879631"/>
            <a:ext cx="2496525" cy="722313"/>
          </a:xfrm>
        </p:spPr>
        <p:txBody>
          <a:bodyPr anchor="t">
            <a:normAutofit/>
          </a:bodyPr>
          <a:lstStyle>
            <a:lvl1pPr marL="0" indent="0" algn="l">
              <a:buNone/>
              <a:defRPr sz="1200"/>
            </a:lvl1pPr>
          </a:lstStyle>
          <a:p>
            <a:pPr lvl="0"/>
            <a:r>
              <a:rPr lang="en-US" dirty="0"/>
              <a:t>Click to edit</a:t>
            </a:r>
            <a:endParaRPr lang="en-US" dirty="0"/>
          </a:p>
        </p:txBody>
      </p:sp>
      <p:sp>
        <p:nvSpPr>
          <p:cNvPr id="27" name="Picture Placeholder 2"/>
          <p:cNvSpPr>
            <a:spLocks noGrp="1"/>
          </p:cNvSpPr>
          <p:nvPr>
            <p:ph type="pic" sz="quarter" idx="19"/>
          </p:nvPr>
        </p:nvSpPr>
        <p:spPr>
          <a:xfrm>
            <a:off x="6790441" y="1984375"/>
            <a:ext cx="1388882" cy="1444625"/>
          </a:xfrm>
        </p:spPr>
        <p:txBody>
          <a:bodyPr anchor="ctr"/>
          <a:lstStyle>
            <a:lvl1pPr marL="0" indent="0" algn="ctr">
              <a:buNone/>
              <a:defRPr/>
            </a:lvl1pPr>
          </a:lstStyle>
          <a:p>
            <a:endParaRPr lang="en-US" dirty="0"/>
          </a:p>
        </p:txBody>
      </p:sp>
      <p:sp>
        <p:nvSpPr>
          <p:cNvPr id="28" name="Text Placeholder 21"/>
          <p:cNvSpPr>
            <a:spLocks noGrp="1"/>
          </p:cNvSpPr>
          <p:nvPr>
            <p:ph type="body" sz="quarter" idx="20" hasCustomPrompt="1"/>
          </p:nvPr>
        </p:nvSpPr>
        <p:spPr>
          <a:xfrm>
            <a:off x="8460561" y="1983979"/>
            <a:ext cx="2496525" cy="722313"/>
          </a:xfrm>
        </p:spPr>
        <p:txBody>
          <a:bodyPr anchor="ctr">
            <a:normAutofit/>
          </a:bodyPr>
          <a:lstStyle>
            <a:lvl1pPr marL="0" indent="0" algn="l">
              <a:buNone/>
              <a:defRPr sz="2000" b="1"/>
            </a:lvl1pPr>
          </a:lstStyle>
          <a:p>
            <a:pPr lvl="0"/>
            <a:r>
              <a:rPr lang="en-US" dirty="0"/>
              <a:t>Click to edit</a:t>
            </a:r>
            <a:endParaRPr lang="en-US" dirty="0"/>
          </a:p>
        </p:txBody>
      </p:sp>
      <p:sp>
        <p:nvSpPr>
          <p:cNvPr id="29" name="Text Placeholder 21"/>
          <p:cNvSpPr>
            <a:spLocks noGrp="1"/>
          </p:cNvSpPr>
          <p:nvPr>
            <p:ph type="body" sz="quarter" idx="21" hasCustomPrompt="1"/>
          </p:nvPr>
        </p:nvSpPr>
        <p:spPr>
          <a:xfrm>
            <a:off x="8460561" y="2725937"/>
            <a:ext cx="2496525" cy="722313"/>
          </a:xfrm>
        </p:spPr>
        <p:txBody>
          <a:bodyPr anchor="t">
            <a:normAutofit/>
          </a:bodyPr>
          <a:lstStyle>
            <a:lvl1pPr marL="0" indent="0" algn="l">
              <a:buNone/>
              <a:defRPr sz="1200"/>
            </a:lvl1pPr>
          </a:lstStyle>
          <a:p>
            <a:pPr lvl="0"/>
            <a:r>
              <a:rPr lang="en-US" dirty="0"/>
              <a:t>Click to edit</a:t>
            </a:r>
            <a:endParaRPr lang="en-US" dirty="0"/>
          </a:p>
        </p:txBody>
      </p:sp>
      <p:sp>
        <p:nvSpPr>
          <p:cNvPr id="30" name="Picture Placeholder 2"/>
          <p:cNvSpPr>
            <a:spLocks noGrp="1"/>
          </p:cNvSpPr>
          <p:nvPr>
            <p:ph type="pic" sz="quarter" idx="22"/>
          </p:nvPr>
        </p:nvSpPr>
        <p:spPr>
          <a:xfrm>
            <a:off x="6790441" y="4138070"/>
            <a:ext cx="1388882" cy="1444625"/>
          </a:xfrm>
        </p:spPr>
        <p:txBody>
          <a:bodyPr anchor="ctr"/>
          <a:lstStyle>
            <a:lvl1pPr marL="0" indent="0" algn="ctr">
              <a:buNone/>
              <a:defRPr/>
            </a:lvl1pPr>
          </a:lstStyle>
          <a:p>
            <a:endParaRPr lang="en-US" dirty="0"/>
          </a:p>
        </p:txBody>
      </p:sp>
      <p:sp>
        <p:nvSpPr>
          <p:cNvPr id="31" name="Text Placeholder 21"/>
          <p:cNvSpPr>
            <a:spLocks noGrp="1"/>
          </p:cNvSpPr>
          <p:nvPr>
            <p:ph type="body" sz="quarter" idx="23" hasCustomPrompt="1"/>
          </p:nvPr>
        </p:nvSpPr>
        <p:spPr>
          <a:xfrm>
            <a:off x="8460561" y="4137673"/>
            <a:ext cx="2496525" cy="722313"/>
          </a:xfrm>
        </p:spPr>
        <p:txBody>
          <a:bodyPr anchor="ctr">
            <a:normAutofit/>
          </a:bodyPr>
          <a:lstStyle>
            <a:lvl1pPr marL="0" indent="0" algn="l">
              <a:buNone/>
              <a:defRPr sz="2000" b="1"/>
            </a:lvl1pPr>
          </a:lstStyle>
          <a:p>
            <a:pPr lvl="0"/>
            <a:r>
              <a:rPr lang="en-US" dirty="0"/>
              <a:t>Click to edit</a:t>
            </a:r>
            <a:endParaRPr lang="en-US" dirty="0"/>
          </a:p>
        </p:txBody>
      </p:sp>
      <p:sp>
        <p:nvSpPr>
          <p:cNvPr id="32" name="Text Placeholder 21"/>
          <p:cNvSpPr>
            <a:spLocks noGrp="1"/>
          </p:cNvSpPr>
          <p:nvPr>
            <p:ph type="body" sz="quarter" idx="24" hasCustomPrompt="1"/>
          </p:nvPr>
        </p:nvSpPr>
        <p:spPr>
          <a:xfrm>
            <a:off x="8454959" y="4879631"/>
            <a:ext cx="2496525" cy="722313"/>
          </a:xfrm>
        </p:spPr>
        <p:txBody>
          <a:bodyPr anchor="t">
            <a:normAutofit/>
          </a:bodyPr>
          <a:lstStyle>
            <a:lvl1pPr marL="0" indent="0" algn="l">
              <a:buNone/>
              <a:defRPr sz="1200"/>
            </a:lvl1pPr>
          </a:lstStyle>
          <a:p>
            <a:pPr lvl="0"/>
            <a:r>
              <a:rPr lang="en-US" dirty="0"/>
              <a:t>Click to edit</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IF and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4">
              <a:lumMod val="20000"/>
              <a:lumOff val="80000"/>
            </a:schemeClr>
          </a:solidFill>
        </p:spPr>
        <p:txBody>
          <a:bodyPr/>
          <a:lstStyle/>
          <a:p>
            <a:r>
              <a:rPr lang="en-US" dirty="0"/>
              <a:t>Click to edit title</a:t>
            </a:r>
            <a:endParaRPr lang="en-US" dirty="0"/>
          </a:p>
        </p:txBody>
      </p:sp>
      <p:sp>
        <p:nvSpPr>
          <p:cNvPr id="3" name="Date Placeholder 2"/>
          <p:cNvSpPr>
            <a:spLocks noGrp="1"/>
          </p:cNvSpPr>
          <p:nvPr>
            <p:ph type="dt" sz="half" idx="10"/>
          </p:nvPr>
        </p:nvSpPr>
        <p:spPr/>
        <p:txBody>
          <a:bodyPr/>
          <a:lstStyle/>
          <a:p>
            <a:fld id="{BFFF83C7-1F77-4825-896B-34DABD052BB1}" type="datetime1">
              <a:rPr lang="en-US" smtClean="0"/>
            </a:fld>
            <a:endParaRPr lang="en-US"/>
          </a:p>
        </p:txBody>
      </p:sp>
      <p:sp>
        <p:nvSpPr>
          <p:cNvPr id="4" name="Footer Placeholder 3"/>
          <p:cNvSpPr>
            <a:spLocks noGrp="1"/>
          </p:cNvSpPr>
          <p:nvPr>
            <p:ph type="ftr" sz="quarter" idx="11"/>
          </p:nvPr>
        </p:nvSpPr>
        <p:spPr/>
        <p:txBody>
          <a:bodyPr/>
          <a:lstStyle/>
          <a:p>
            <a:r>
              <a:rPr lang="en-US"/>
              <a:t>Transforming lives in Africa through research</a:t>
            </a:r>
            <a:endParaRPr lang="en-US" dirty="0"/>
          </a:p>
        </p:txBody>
      </p:sp>
      <p:sp>
        <p:nvSpPr>
          <p:cNvPr id="5" name="Slide Number Placeholder 4"/>
          <p:cNvSpPr>
            <a:spLocks noGrp="1"/>
          </p:cNvSpPr>
          <p:nvPr>
            <p:ph type="sldNum" sz="quarter" idx="12"/>
          </p:nvPr>
        </p:nvSpPr>
        <p:spPr/>
        <p:txBody>
          <a:bodyPr/>
          <a:lstStyle/>
          <a:p>
            <a:fld id="{71B044B6-EA54-4114-BA31-DFEA02AFA5AA}" type="slidenum">
              <a:rPr lang="en-US" smtClean="0"/>
            </a:fld>
            <a:endParaRPr lang="en-US" dirty="0"/>
          </a:p>
        </p:txBody>
      </p:sp>
      <p:sp>
        <p:nvSpPr>
          <p:cNvPr id="9" name="Text Placeholder 6"/>
          <p:cNvSpPr>
            <a:spLocks noGrp="1"/>
          </p:cNvSpPr>
          <p:nvPr>
            <p:ph type="body" sz="quarter" idx="14" hasCustomPrompt="1"/>
          </p:nvPr>
        </p:nvSpPr>
        <p:spPr>
          <a:xfrm>
            <a:off x="5726286" y="1421476"/>
            <a:ext cx="5925241" cy="562899"/>
          </a:xfrm>
        </p:spPr>
        <p:txBody>
          <a:bodyPr anchor="ctr">
            <a:normAutofit/>
          </a:bodyPr>
          <a:lstStyle>
            <a:lvl1pPr marL="0" indent="0">
              <a:buNone/>
              <a:defRPr sz="3600" b="1"/>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8" name="Rectangle 7"/>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Picture Placeholder 9"/>
          <p:cNvSpPr>
            <a:spLocks noGrp="1"/>
          </p:cNvSpPr>
          <p:nvPr>
            <p:ph type="pic" sz="quarter" idx="15" hasCustomPrompt="1"/>
          </p:nvPr>
        </p:nvSpPr>
        <p:spPr>
          <a:xfrm>
            <a:off x="539680" y="1984375"/>
            <a:ext cx="4166645" cy="4167188"/>
          </a:xfrm>
        </p:spPr>
        <p:txBody>
          <a:bodyPr anchor="ctr"/>
          <a:lstStyle>
            <a:lvl1pPr marL="0" indent="0" algn="ctr">
              <a:buNone/>
              <a:defRPr/>
            </a:lvl1pPr>
          </a:lstStyle>
          <a:p>
            <a:r>
              <a:rPr lang="en-US" dirty="0"/>
              <a:t>GIF</a:t>
            </a:r>
            <a:endParaRPr lang="en-US" dirty="0"/>
          </a:p>
        </p:txBody>
      </p:sp>
      <p:sp>
        <p:nvSpPr>
          <p:cNvPr id="11" name="Text Placeholder 6"/>
          <p:cNvSpPr>
            <a:spLocks noGrp="1"/>
          </p:cNvSpPr>
          <p:nvPr>
            <p:ph type="body" sz="quarter" idx="16" hasCustomPrompt="1"/>
          </p:nvPr>
        </p:nvSpPr>
        <p:spPr>
          <a:xfrm>
            <a:off x="5726286" y="2004090"/>
            <a:ext cx="5925241" cy="3952211"/>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mes and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4">
              <a:lumMod val="20000"/>
              <a:lumOff val="80000"/>
            </a:schemeClr>
          </a:solidFill>
        </p:spPr>
        <p:txBody>
          <a:bodyPr/>
          <a:lstStyle/>
          <a:p>
            <a:r>
              <a:rPr lang="en-US" dirty="0"/>
              <a:t>Click to edit title</a:t>
            </a:r>
            <a:endParaRPr lang="en-US" dirty="0"/>
          </a:p>
        </p:txBody>
      </p:sp>
      <p:sp>
        <p:nvSpPr>
          <p:cNvPr id="3" name="Date Placeholder 2"/>
          <p:cNvSpPr>
            <a:spLocks noGrp="1"/>
          </p:cNvSpPr>
          <p:nvPr>
            <p:ph type="dt" sz="half" idx="10"/>
          </p:nvPr>
        </p:nvSpPr>
        <p:spPr/>
        <p:txBody>
          <a:bodyPr/>
          <a:lstStyle/>
          <a:p>
            <a:fld id="{BFFF83C7-1F77-4825-896B-34DABD052BB1}" type="datetime1">
              <a:rPr lang="en-US" smtClean="0"/>
            </a:fld>
            <a:endParaRPr lang="en-US"/>
          </a:p>
        </p:txBody>
      </p:sp>
      <p:sp>
        <p:nvSpPr>
          <p:cNvPr id="4" name="Footer Placeholder 3"/>
          <p:cNvSpPr>
            <a:spLocks noGrp="1"/>
          </p:cNvSpPr>
          <p:nvPr>
            <p:ph type="ftr" sz="quarter" idx="11"/>
          </p:nvPr>
        </p:nvSpPr>
        <p:spPr/>
        <p:txBody>
          <a:bodyPr/>
          <a:lstStyle/>
          <a:p>
            <a:r>
              <a:rPr lang="en-US"/>
              <a:t>Transforming lives in Africa through research</a:t>
            </a:r>
            <a:endParaRPr lang="en-US" dirty="0"/>
          </a:p>
        </p:txBody>
      </p:sp>
      <p:sp>
        <p:nvSpPr>
          <p:cNvPr id="5" name="Slide Number Placeholder 4"/>
          <p:cNvSpPr>
            <a:spLocks noGrp="1"/>
          </p:cNvSpPr>
          <p:nvPr>
            <p:ph type="sldNum" sz="quarter" idx="12"/>
          </p:nvPr>
        </p:nvSpPr>
        <p:spPr/>
        <p:txBody>
          <a:bodyPr/>
          <a:lstStyle/>
          <a:p>
            <a:fld id="{71B044B6-EA54-4114-BA31-DFEA02AFA5AA}" type="slidenum">
              <a:rPr lang="en-US" smtClean="0"/>
            </a:fld>
            <a:endParaRPr lang="en-US" dirty="0"/>
          </a:p>
        </p:txBody>
      </p:sp>
      <p:sp>
        <p:nvSpPr>
          <p:cNvPr id="9" name="Text Placeholder 6"/>
          <p:cNvSpPr>
            <a:spLocks noGrp="1"/>
          </p:cNvSpPr>
          <p:nvPr>
            <p:ph type="body" sz="quarter" idx="14" hasCustomPrompt="1"/>
          </p:nvPr>
        </p:nvSpPr>
        <p:spPr>
          <a:xfrm>
            <a:off x="5726286" y="1421476"/>
            <a:ext cx="5925241" cy="562899"/>
          </a:xfrm>
        </p:spPr>
        <p:txBody>
          <a:bodyPr anchor="ctr">
            <a:normAutofit/>
          </a:bodyPr>
          <a:lstStyle>
            <a:lvl1pPr marL="0" indent="0">
              <a:buNone/>
              <a:defRPr sz="3600" b="1"/>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
        <p:nvSpPr>
          <p:cNvPr id="8" name="Rectangle 7"/>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Picture Placeholder 9"/>
          <p:cNvSpPr>
            <a:spLocks noGrp="1"/>
          </p:cNvSpPr>
          <p:nvPr>
            <p:ph type="pic" sz="quarter" idx="15" hasCustomPrompt="1"/>
          </p:nvPr>
        </p:nvSpPr>
        <p:spPr>
          <a:xfrm>
            <a:off x="539680" y="1984375"/>
            <a:ext cx="4166645" cy="4167188"/>
          </a:xfrm>
        </p:spPr>
        <p:txBody>
          <a:bodyPr anchor="ctr"/>
          <a:lstStyle>
            <a:lvl1pPr marL="0" indent="0" algn="ctr">
              <a:buNone/>
              <a:defRPr/>
            </a:lvl1pPr>
          </a:lstStyle>
          <a:p>
            <a:r>
              <a:rPr lang="en-US" dirty="0"/>
              <a:t>Meme</a:t>
            </a:r>
            <a:endParaRPr lang="en-US" dirty="0"/>
          </a:p>
        </p:txBody>
      </p:sp>
      <p:sp>
        <p:nvSpPr>
          <p:cNvPr id="11" name="Text Placeholder 6"/>
          <p:cNvSpPr>
            <a:spLocks noGrp="1"/>
          </p:cNvSpPr>
          <p:nvPr>
            <p:ph type="body" sz="quarter" idx="16" hasCustomPrompt="1"/>
          </p:nvPr>
        </p:nvSpPr>
        <p:spPr>
          <a:xfrm>
            <a:off x="5726286" y="2004090"/>
            <a:ext cx="5925241" cy="3952211"/>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165" indent="0">
              <a:buNone/>
              <a:defRPr/>
            </a:lvl5pPr>
          </a:lstStyle>
          <a:p>
            <a:pPr lvl="0"/>
            <a:r>
              <a:rPr lang="en-US" dirty="0"/>
              <a:t>Click to add text</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Members">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4">
              <a:lumMod val="20000"/>
              <a:lumOff val="80000"/>
            </a:schemeClr>
          </a:solidFill>
        </p:spPr>
        <p:txBody>
          <a:bodyPr/>
          <a:lstStyle/>
          <a:p>
            <a:r>
              <a:rPr lang="en-US" dirty="0"/>
              <a:t>Click to edit title</a:t>
            </a:r>
            <a:endParaRPr lang="en-US" dirty="0"/>
          </a:p>
        </p:txBody>
      </p:sp>
      <p:sp>
        <p:nvSpPr>
          <p:cNvPr id="3" name="Date Placeholder 2"/>
          <p:cNvSpPr>
            <a:spLocks noGrp="1"/>
          </p:cNvSpPr>
          <p:nvPr>
            <p:ph type="dt" sz="half" idx="10"/>
          </p:nvPr>
        </p:nvSpPr>
        <p:spPr/>
        <p:txBody>
          <a:bodyPr/>
          <a:lstStyle/>
          <a:p>
            <a:fld id="{A49C4DF1-6E2A-478E-99DF-686E735B077B}" type="datetime1">
              <a:rPr lang="en-US" smtClean="0"/>
            </a:fld>
            <a:endParaRPr lang="en-US"/>
          </a:p>
        </p:txBody>
      </p:sp>
      <p:sp>
        <p:nvSpPr>
          <p:cNvPr id="4" name="Footer Placeholder 3"/>
          <p:cNvSpPr>
            <a:spLocks noGrp="1"/>
          </p:cNvSpPr>
          <p:nvPr>
            <p:ph type="ftr" sz="quarter" idx="11"/>
          </p:nvPr>
        </p:nvSpPr>
        <p:spPr/>
        <p:txBody>
          <a:bodyPr/>
          <a:lstStyle/>
          <a:p>
            <a:r>
              <a:rPr lang="en-US"/>
              <a:t>Transforming lives in Africa through research</a:t>
            </a:r>
            <a:endParaRPr lang="en-US" dirty="0"/>
          </a:p>
        </p:txBody>
      </p:sp>
      <p:sp>
        <p:nvSpPr>
          <p:cNvPr id="5" name="Slide Number Placeholder 4"/>
          <p:cNvSpPr>
            <a:spLocks noGrp="1"/>
          </p:cNvSpPr>
          <p:nvPr>
            <p:ph type="sldNum" sz="quarter" idx="12"/>
          </p:nvPr>
        </p:nvSpPr>
        <p:spPr/>
        <p:txBody>
          <a:bodyPr/>
          <a:lstStyle/>
          <a:p>
            <a:fld id="{71B044B6-EA54-4114-BA31-DFEA02AFA5AA}" type="slidenum">
              <a:rPr lang="en-US" smtClean="0"/>
            </a:fld>
            <a:endParaRPr lang="en-US" dirty="0"/>
          </a:p>
        </p:txBody>
      </p:sp>
      <p:sp>
        <p:nvSpPr>
          <p:cNvPr id="8" name="Picture Placeholder 7"/>
          <p:cNvSpPr>
            <a:spLocks noGrp="1"/>
          </p:cNvSpPr>
          <p:nvPr>
            <p:ph type="pic" sz="quarter" idx="13" hasCustomPrompt="1"/>
          </p:nvPr>
        </p:nvSpPr>
        <p:spPr>
          <a:xfrm>
            <a:off x="534125" y="1552575"/>
            <a:ext cx="2632589" cy="3320257"/>
          </a:xfrm>
        </p:spPr>
        <p:txBody>
          <a:bodyPr anchor="ctr">
            <a:normAutofit/>
          </a:bodyPr>
          <a:lstStyle>
            <a:lvl1pPr marL="0" indent="0" algn="ctr">
              <a:buNone/>
              <a:defRPr sz="2000"/>
            </a:lvl1pPr>
          </a:lstStyle>
          <a:p>
            <a:r>
              <a:rPr lang="en-US" dirty="0"/>
              <a:t>ADD PICTURE</a:t>
            </a:r>
            <a:endParaRPr lang="en-US" dirty="0"/>
          </a:p>
        </p:txBody>
      </p:sp>
      <p:sp>
        <p:nvSpPr>
          <p:cNvPr id="14" name="Picture Placeholder 7"/>
          <p:cNvSpPr>
            <a:spLocks noGrp="1"/>
          </p:cNvSpPr>
          <p:nvPr>
            <p:ph type="pic" sz="quarter" idx="14" hasCustomPrompt="1"/>
          </p:nvPr>
        </p:nvSpPr>
        <p:spPr>
          <a:xfrm>
            <a:off x="3362396" y="1552575"/>
            <a:ext cx="2632589" cy="3320257"/>
          </a:xfrm>
        </p:spPr>
        <p:txBody>
          <a:bodyPr anchor="ctr">
            <a:normAutofit/>
          </a:bodyPr>
          <a:lstStyle>
            <a:lvl1pPr marL="0" indent="0" algn="ctr">
              <a:buFontTx/>
              <a:buNone/>
              <a:defRPr sz="2000"/>
            </a:lvl1pPr>
          </a:lstStyle>
          <a:p>
            <a:r>
              <a:rPr lang="en-US" dirty="0"/>
              <a:t>ADD PICTURE</a:t>
            </a:r>
            <a:endParaRPr lang="en-US" dirty="0"/>
          </a:p>
        </p:txBody>
      </p:sp>
      <p:sp>
        <p:nvSpPr>
          <p:cNvPr id="15" name="Picture Placeholder 7"/>
          <p:cNvSpPr>
            <a:spLocks noGrp="1"/>
          </p:cNvSpPr>
          <p:nvPr>
            <p:ph type="pic" sz="quarter" idx="15" hasCustomPrompt="1"/>
          </p:nvPr>
        </p:nvSpPr>
        <p:spPr>
          <a:xfrm>
            <a:off x="6190667" y="1552575"/>
            <a:ext cx="2632589" cy="3320257"/>
          </a:xfrm>
        </p:spPr>
        <p:txBody>
          <a:bodyPr anchor="ctr">
            <a:normAutofit/>
          </a:bodyPr>
          <a:lstStyle>
            <a:lvl1pPr marL="0" indent="0" algn="ctr">
              <a:buFontTx/>
              <a:buNone/>
              <a:defRPr sz="2000"/>
            </a:lvl1pPr>
          </a:lstStyle>
          <a:p>
            <a:pPr marL="0" marR="0" lvl="0" indent="0" algn="ctr" defTabSz="914400" rtl="0" eaLnBrk="1" fontAlgn="auto" latinLnBrk="0" hangingPunct="1">
              <a:lnSpc>
                <a:spcPct val="90000"/>
              </a:lnSpc>
              <a:spcBef>
                <a:spcPts val="1000"/>
              </a:spcBef>
              <a:spcAft>
                <a:spcPts val="0"/>
              </a:spcAft>
              <a:buClrTx/>
              <a:buSzTx/>
              <a:buFontTx/>
              <a:buNone/>
              <a:defRPr/>
            </a:pPr>
            <a:r>
              <a:rPr lang="en-US" dirty="0"/>
              <a:t>ADD PICTURE</a:t>
            </a:r>
            <a:endParaRPr lang="en-US" dirty="0"/>
          </a:p>
        </p:txBody>
      </p:sp>
      <p:sp>
        <p:nvSpPr>
          <p:cNvPr id="16" name="Picture Placeholder 7"/>
          <p:cNvSpPr>
            <a:spLocks noGrp="1"/>
          </p:cNvSpPr>
          <p:nvPr>
            <p:ph type="pic" sz="quarter" idx="16" hasCustomPrompt="1"/>
          </p:nvPr>
        </p:nvSpPr>
        <p:spPr>
          <a:xfrm>
            <a:off x="9018938" y="1552575"/>
            <a:ext cx="2632589" cy="3320257"/>
          </a:xfrm>
        </p:spPr>
        <p:txBody>
          <a:bodyPr anchor="ctr">
            <a:normAutofit/>
          </a:bodyPr>
          <a:lstStyle>
            <a:lvl1pPr marL="0" indent="0" algn="ctr">
              <a:buNone/>
              <a:defRPr sz="20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ADD PICTURE</a:t>
            </a:r>
            <a:endParaRPr lang="en-US" dirty="0"/>
          </a:p>
        </p:txBody>
      </p:sp>
      <p:sp>
        <p:nvSpPr>
          <p:cNvPr id="17" name="Text Placeholder 16"/>
          <p:cNvSpPr>
            <a:spLocks noGrp="1"/>
          </p:cNvSpPr>
          <p:nvPr>
            <p:ph type="body" sz="quarter" idx="17" hasCustomPrompt="1"/>
          </p:nvPr>
        </p:nvSpPr>
        <p:spPr>
          <a:xfrm>
            <a:off x="534124" y="4980781"/>
            <a:ext cx="2783319" cy="365125"/>
          </a:xfrm>
        </p:spPr>
        <p:txBody>
          <a:bodyPr>
            <a:normAutofit/>
          </a:bodyPr>
          <a:lstStyle>
            <a:lvl1pPr marL="0" indent="0" algn="ctr">
              <a:buNone/>
              <a:defRPr sz="2000">
                <a:latin typeface="+mj-lt"/>
              </a:defRPr>
            </a:lvl1pPr>
          </a:lstStyle>
          <a:p>
            <a:pPr lvl="0"/>
            <a:r>
              <a:rPr lang="en-US" dirty="0"/>
              <a:t>Click to edit</a:t>
            </a:r>
            <a:endParaRPr lang="en-US" dirty="0"/>
          </a:p>
        </p:txBody>
      </p:sp>
      <p:sp>
        <p:nvSpPr>
          <p:cNvPr id="18" name="Text Placeholder 16"/>
          <p:cNvSpPr>
            <a:spLocks noGrp="1"/>
          </p:cNvSpPr>
          <p:nvPr>
            <p:ph type="body" sz="quarter" idx="18" hasCustomPrompt="1"/>
          </p:nvPr>
        </p:nvSpPr>
        <p:spPr>
          <a:xfrm>
            <a:off x="3310565" y="4980781"/>
            <a:ext cx="2783319" cy="365125"/>
          </a:xfrm>
        </p:spPr>
        <p:txBody>
          <a:bodyPr>
            <a:normAutofit/>
          </a:bodyPr>
          <a:lstStyle>
            <a:lvl1pPr marL="0" indent="0" algn="ctr">
              <a:buNone/>
              <a:defRPr sz="2000">
                <a:latin typeface="+mj-lt"/>
              </a:defRPr>
            </a:lvl1pPr>
          </a:lstStyle>
          <a:p>
            <a:pPr lvl="0"/>
            <a:r>
              <a:rPr lang="en-US" dirty="0"/>
              <a:t>Click to edit</a:t>
            </a:r>
            <a:endParaRPr lang="en-US" dirty="0"/>
          </a:p>
        </p:txBody>
      </p:sp>
      <p:sp>
        <p:nvSpPr>
          <p:cNvPr id="19" name="Text Placeholder 16"/>
          <p:cNvSpPr>
            <a:spLocks noGrp="1"/>
          </p:cNvSpPr>
          <p:nvPr>
            <p:ph type="body" sz="quarter" idx="19" hasCustomPrompt="1"/>
          </p:nvPr>
        </p:nvSpPr>
        <p:spPr>
          <a:xfrm>
            <a:off x="6087006" y="4980781"/>
            <a:ext cx="2783319" cy="365125"/>
          </a:xfrm>
        </p:spPr>
        <p:txBody>
          <a:bodyPr>
            <a:normAutofit/>
          </a:bodyPr>
          <a:lstStyle>
            <a:lvl1pPr marL="0" indent="0" algn="ctr">
              <a:buNone/>
              <a:defRPr sz="2000">
                <a:latin typeface="+mj-lt"/>
              </a:defRPr>
            </a:lvl1pPr>
          </a:lstStyle>
          <a:p>
            <a:pPr lvl="0"/>
            <a:r>
              <a:rPr lang="en-US" dirty="0"/>
              <a:t>Click to edit</a:t>
            </a:r>
            <a:endParaRPr lang="en-US" dirty="0"/>
          </a:p>
        </p:txBody>
      </p:sp>
      <p:sp>
        <p:nvSpPr>
          <p:cNvPr id="20" name="Text Placeholder 16"/>
          <p:cNvSpPr>
            <a:spLocks noGrp="1"/>
          </p:cNvSpPr>
          <p:nvPr>
            <p:ph type="body" sz="quarter" idx="20" hasCustomPrompt="1"/>
          </p:nvPr>
        </p:nvSpPr>
        <p:spPr>
          <a:xfrm>
            <a:off x="8863447" y="4980781"/>
            <a:ext cx="2783319" cy="365125"/>
          </a:xfrm>
        </p:spPr>
        <p:txBody>
          <a:bodyPr>
            <a:normAutofit/>
          </a:bodyPr>
          <a:lstStyle>
            <a:lvl1pPr marL="0" indent="0" algn="ctr">
              <a:buNone/>
              <a:defRPr sz="2000">
                <a:latin typeface="+mj-lt"/>
              </a:defRPr>
            </a:lvl1pPr>
          </a:lstStyle>
          <a:p>
            <a:pPr lvl="0"/>
            <a:r>
              <a:rPr lang="en-US" dirty="0"/>
              <a:t>Click to edit</a:t>
            </a:r>
            <a:endParaRPr lang="en-US" dirty="0"/>
          </a:p>
        </p:txBody>
      </p:sp>
      <p:sp>
        <p:nvSpPr>
          <p:cNvPr id="22" name="Text Placeholder 16"/>
          <p:cNvSpPr>
            <a:spLocks noGrp="1"/>
          </p:cNvSpPr>
          <p:nvPr>
            <p:ph type="body" sz="quarter" idx="21" hasCustomPrompt="1"/>
          </p:nvPr>
        </p:nvSpPr>
        <p:spPr>
          <a:xfrm>
            <a:off x="534124" y="5453856"/>
            <a:ext cx="2783319" cy="863601"/>
          </a:xfrm>
        </p:spPr>
        <p:txBody>
          <a:bodyPr>
            <a:normAutofit/>
          </a:bodyPr>
          <a:lstStyle>
            <a:lvl1pPr marL="0" indent="0" algn="ctr">
              <a:buNone/>
              <a:defRPr sz="1800">
                <a:latin typeface="+mn-lt"/>
              </a:defRPr>
            </a:lvl1pPr>
          </a:lstStyle>
          <a:p>
            <a:pPr lvl="0"/>
            <a:r>
              <a:rPr lang="en-US" dirty="0"/>
              <a:t>Click to edit</a:t>
            </a:r>
            <a:endParaRPr lang="en-US" dirty="0"/>
          </a:p>
        </p:txBody>
      </p:sp>
      <p:sp>
        <p:nvSpPr>
          <p:cNvPr id="23" name="Text Placeholder 16"/>
          <p:cNvSpPr>
            <a:spLocks noGrp="1"/>
          </p:cNvSpPr>
          <p:nvPr>
            <p:ph type="body" sz="quarter" idx="22" hasCustomPrompt="1"/>
          </p:nvPr>
        </p:nvSpPr>
        <p:spPr>
          <a:xfrm>
            <a:off x="3310565" y="5453856"/>
            <a:ext cx="2783319" cy="863601"/>
          </a:xfrm>
        </p:spPr>
        <p:txBody>
          <a:bodyPr>
            <a:normAutofit/>
          </a:bodyPr>
          <a:lstStyle>
            <a:lvl1pPr marL="0" indent="0" algn="ctr">
              <a:buNone/>
              <a:defRPr sz="1800">
                <a:latin typeface="+mn-lt"/>
              </a:defRPr>
            </a:lvl1pPr>
          </a:lstStyle>
          <a:p>
            <a:pPr lvl="0"/>
            <a:r>
              <a:rPr lang="en-US" dirty="0"/>
              <a:t>Click to edit</a:t>
            </a:r>
            <a:endParaRPr lang="en-US" dirty="0"/>
          </a:p>
        </p:txBody>
      </p:sp>
      <p:sp>
        <p:nvSpPr>
          <p:cNvPr id="24" name="Text Placeholder 16"/>
          <p:cNvSpPr>
            <a:spLocks noGrp="1"/>
          </p:cNvSpPr>
          <p:nvPr>
            <p:ph type="body" sz="quarter" idx="23" hasCustomPrompt="1"/>
          </p:nvPr>
        </p:nvSpPr>
        <p:spPr>
          <a:xfrm>
            <a:off x="6087006" y="5453856"/>
            <a:ext cx="2783319" cy="863601"/>
          </a:xfrm>
        </p:spPr>
        <p:txBody>
          <a:bodyPr>
            <a:normAutofit/>
          </a:bodyPr>
          <a:lstStyle>
            <a:lvl1pPr marL="0" indent="0" algn="ctr">
              <a:buNone/>
              <a:defRPr sz="1800">
                <a:latin typeface="+mn-lt"/>
              </a:defRPr>
            </a:lvl1pPr>
          </a:lstStyle>
          <a:p>
            <a:pPr lvl="0"/>
            <a:r>
              <a:rPr lang="en-US" dirty="0"/>
              <a:t>Click to edit</a:t>
            </a:r>
            <a:endParaRPr lang="en-US" dirty="0"/>
          </a:p>
        </p:txBody>
      </p:sp>
      <p:sp>
        <p:nvSpPr>
          <p:cNvPr id="25" name="Text Placeholder 16"/>
          <p:cNvSpPr>
            <a:spLocks noGrp="1"/>
          </p:cNvSpPr>
          <p:nvPr>
            <p:ph type="body" sz="quarter" idx="24" hasCustomPrompt="1"/>
          </p:nvPr>
        </p:nvSpPr>
        <p:spPr>
          <a:xfrm>
            <a:off x="8863447" y="5453856"/>
            <a:ext cx="2783319" cy="863601"/>
          </a:xfrm>
        </p:spPr>
        <p:txBody>
          <a:bodyPr>
            <a:normAutofit/>
          </a:bodyPr>
          <a:lstStyle>
            <a:lvl1pPr marL="0" indent="0" algn="ctr">
              <a:buNone/>
              <a:defRPr sz="1800">
                <a:latin typeface="+mn-lt"/>
              </a:defRPr>
            </a:lvl1pPr>
          </a:lstStyle>
          <a:p>
            <a:pPr lvl="0"/>
            <a:r>
              <a:rPr lang="en-US" dirty="0"/>
              <a:t>Click to edit</a:t>
            </a:r>
            <a:endParaRPr lang="en-US" dirty="0"/>
          </a:p>
        </p:txBody>
      </p:sp>
      <p:sp>
        <p:nvSpPr>
          <p:cNvPr id="21" name="Rectangle 20"/>
          <p:cNvSpPr/>
          <p:nvPr userDrawn="1"/>
        </p:nvSpPr>
        <p:spPr>
          <a:xfrm>
            <a:off x="539680" y="539750"/>
            <a:ext cx="75238" cy="722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57A4D8-4035-4EA3-94A4-4911FA7BAD64}" type="datetime1">
              <a:rPr lang="en-US" smtClean="0"/>
            </a:fld>
            <a:endParaRPr lang="en-US"/>
          </a:p>
        </p:txBody>
      </p:sp>
      <p:sp>
        <p:nvSpPr>
          <p:cNvPr id="5" name="Footer Placeholder 4"/>
          <p:cNvSpPr>
            <a:spLocks noGrp="1"/>
          </p:cNvSpPr>
          <p:nvPr>
            <p:ph type="ftr" sz="quarter" idx="11"/>
          </p:nvPr>
        </p:nvSpPr>
        <p:spPr/>
        <p:txBody>
          <a:bodyPr/>
          <a:lstStyle/>
          <a:p>
            <a:r>
              <a:rPr lang="en-US"/>
              <a:t>Transforming lives in Africa through research</a:t>
            </a:r>
            <a:endParaRPr lang="en-US"/>
          </a:p>
        </p:txBody>
      </p:sp>
      <p:sp>
        <p:nvSpPr>
          <p:cNvPr id="6" name="Slide Number Placeholder 5"/>
          <p:cNvSpPr>
            <a:spLocks noGrp="1"/>
          </p:cNvSpPr>
          <p:nvPr>
            <p:ph type="sldNum" sz="quarter" idx="12"/>
          </p:nvPr>
        </p:nvSpPr>
        <p:spPr/>
        <p:txBody>
          <a:bodyPr/>
          <a:lstStyle/>
          <a:p>
            <a:fld id="{71B044B6-EA54-4114-BA31-DFEA02AFA5AA}" type="slidenum">
              <a:rPr lang="en-US" smtClean="0"/>
            </a:fld>
            <a:endParaRPr lang="en-US"/>
          </a:p>
        </p:txBody>
      </p:sp>
      <p:sp>
        <p:nvSpPr>
          <p:cNvPr id="3" name="Picture Placeholder 2"/>
          <p:cNvSpPr>
            <a:spLocks noGrp="1"/>
          </p:cNvSpPr>
          <p:nvPr>
            <p:ph type="pic" sz="quarter" idx="13" hasCustomPrompt="1"/>
          </p:nvPr>
        </p:nvSpPr>
        <p:spPr>
          <a:xfrm>
            <a:off x="0" y="0"/>
            <a:ext cx="12192000" cy="6317457"/>
          </a:xfrm>
        </p:spPr>
        <p:txBody>
          <a:bodyPr anchor="ctr">
            <a:normAutofit/>
          </a:bodyPr>
          <a:lstStyle>
            <a:lvl1pPr marL="0" indent="0" algn="ctr">
              <a:buFontTx/>
              <a:buNone/>
              <a:defRPr sz="2000"/>
            </a:lvl1pPr>
          </a:lstStyle>
          <a:p>
            <a:r>
              <a:rPr lang="en-US" dirty="0"/>
              <a:t>ADD PICTURE</a:t>
            </a:r>
            <a:endParaRPr lang="en-US" dirty="0"/>
          </a:p>
        </p:txBody>
      </p:sp>
      <p:sp>
        <p:nvSpPr>
          <p:cNvPr id="8" name="Text Placeholder 7"/>
          <p:cNvSpPr>
            <a:spLocks noGrp="1"/>
          </p:cNvSpPr>
          <p:nvPr>
            <p:ph type="body" sz="quarter" idx="14" hasCustomPrompt="1"/>
          </p:nvPr>
        </p:nvSpPr>
        <p:spPr>
          <a:xfrm>
            <a:off x="534124" y="5595144"/>
            <a:ext cx="5561876" cy="722313"/>
          </a:xfrm>
          <a:effectLst>
            <a:outerShdw blurRad="508000" dist="381000" dir="5400000" algn="t" rotWithShape="0">
              <a:prstClr val="black">
                <a:alpha val="30000"/>
              </a:prstClr>
            </a:outerShdw>
          </a:effectLst>
        </p:spPr>
        <p:txBody>
          <a:bodyPr anchor="ctr"/>
          <a:lstStyle>
            <a:lvl1pPr marL="0" indent="0">
              <a:buFontTx/>
              <a:buNone/>
              <a:defRPr/>
            </a:lvl1pPr>
          </a:lstStyle>
          <a:p>
            <a:pPr lvl="0"/>
            <a:r>
              <a:rPr lang="en-US" dirty="0"/>
              <a:t>Click to add text</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31E07A-6606-49CB-B495-3777C425D99B}" type="datetime1">
              <a:rPr lang="en-US" smtClean="0"/>
            </a:fld>
            <a:endParaRPr lang="en-US"/>
          </a:p>
        </p:txBody>
      </p:sp>
      <p:sp>
        <p:nvSpPr>
          <p:cNvPr id="5" name="Footer Placeholder 4"/>
          <p:cNvSpPr>
            <a:spLocks noGrp="1"/>
          </p:cNvSpPr>
          <p:nvPr>
            <p:ph type="ftr" sz="quarter" idx="11"/>
          </p:nvPr>
        </p:nvSpPr>
        <p:spPr/>
        <p:txBody>
          <a:bodyPr/>
          <a:lstStyle/>
          <a:p>
            <a:r>
              <a:rPr lang="en-US"/>
              <a:t>Transforming lives in Africa through research</a:t>
            </a:r>
            <a:endParaRPr lang="en-US"/>
          </a:p>
        </p:txBody>
      </p:sp>
      <p:sp>
        <p:nvSpPr>
          <p:cNvPr id="6" name="Slide Number Placeholder 5"/>
          <p:cNvSpPr>
            <a:spLocks noGrp="1"/>
          </p:cNvSpPr>
          <p:nvPr>
            <p:ph type="sldNum" sz="quarter" idx="12"/>
          </p:nvPr>
        </p:nvSpPr>
        <p:spPr/>
        <p:txBody>
          <a:bodyPr/>
          <a:lstStyle/>
          <a:p>
            <a:fld id="{71B044B6-EA54-4114-BA31-DFEA02AFA5AA}" type="slidenum">
              <a:rPr lang="en-US" smtClean="0"/>
            </a:fld>
            <a:endParaRPr lang="en-US"/>
          </a:p>
        </p:txBody>
      </p:sp>
      <p:sp>
        <p:nvSpPr>
          <p:cNvPr id="10" name="Title"/>
          <p:cNvSpPr>
            <a:spLocks noGrp="1"/>
          </p:cNvSpPr>
          <p:nvPr>
            <p:ph type="title" hasCustomPrompt="1"/>
          </p:nvPr>
        </p:nvSpPr>
        <p:spPr>
          <a:xfrm>
            <a:off x="0" y="1255713"/>
            <a:ext cx="12192000" cy="1443832"/>
          </a:xfrm>
          <a:noFill/>
          <a:ln>
            <a:noFill/>
          </a:ln>
        </p:spPr>
        <p:txBody>
          <a:bodyPr/>
          <a:lstStyle>
            <a:lvl1pPr algn="ctr">
              <a:defRPr sz="7200">
                <a:solidFill>
                  <a:schemeClr val="accent1"/>
                </a:solidFill>
                <a:effectLst>
                  <a:outerShdw blurRad="508000" dist="381000" dir="5400000" algn="t" rotWithShape="0">
                    <a:prstClr val="black">
                      <a:alpha val="30000"/>
                    </a:prstClr>
                  </a:outerShdw>
                </a:effectLst>
              </a:defRPr>
            </a:lvl1pPr>
          </a:lstStyle>
          <a:p>
            <a:r>
              <a:rPr lang="en-US" dirty="0"/>
              <a:t>YOUR TITLE</a:t>
            </a:r>
            <a:endParaRPr lang="en-US" dirty="0"/>
          </a:p>
        </p:txBody>
      </p:sp>
      <p:sp>
        <p:nvSpPr>
          <p:cNvPr id="11" name="Subtitle"/>
          <p:cNvSpPr>
            <a:spLocks noGrp="1"/>
          </p:cNvSpPr>
          <p:nvPr>
            <p:ph type="body" sz="quarter" idx="13" hasCustomPrompt="1"/>
          </p:nvPr>
        </p:nvSpPr>
        <p:spPr>
          <a:xfrm>
            <a:off x="5400766" y="3598710"/>
            <a:ext cx="4861879" cy="365125"/>
          </a:xfrm>
        </p:spPr>
        <p:txBody>
          <a:bodyPr anchor="ctr">
            <a:normAutofit/>
          </a:bodyPr>
          <a:lstStyle>
            <a:lvl1pPr marL="0" indent="0" algn="l">
              <a:buFontTx/>
              <a:buNone/>
              <a:defRPr sz="2000" spc="0">
                <a:effectLst>
                  <a:outerShdw blurRad="508000" dist="381000" dir="5400000" algn="t" rotWithShape="0">
                    <a:prstClr val="black">
                      <a:alpha val="30000"/>
                    </a:prstClr>
                  </a:outerShdw>
                </a:effectLst>
              </a:defRPr>
            </a:lvl1pPr>
            <a:lvl2pPr marL="457200" indent="0">
              <a:buFontTx/>
              <a:buNone/>
              <a:defRPr/>
            </a:lvl2pPr>
            <a:lvl3pPr marL="914400" indent="0">
              <a:buFontTx/>
              <a:buNone/>
              <a:defRPr/>
            </a:lvl3pPr>
            <a:lvl4pPr marL="1371600" indent="0">
              <a:buFontTx/>
              <a:buNone/>
              <a:defRPr/>
            </a:lvl4pPr>
            <a:lvl5pPr marL="1828165" indent="0">
              <a:buFontTx/>
              <a:buNone/>
              <a:defRPr/>
            </a:lvl5pPr>
          </a:lstStyle>
          <a:p>
            <a:pPr lvl="0"/>
            <a:r>
              <a:rPr lang="en-US" dirty="0"/>
              <a:t>Click to add text</a:t>
            </a:r>
            <a:endParaRPr lang="en-US" dirty="0"/>
          </a:p>
        </p:txBody>
      </p:sp>
      <p:sp>
        <p:nvSpPr>
          <p:cNvPr id="8" name="Subtitle"/>
          <p:cNvSpPr>
            <a:spLocks noGrp="1"/>
          </p:cNvSpPr>
          <p:nvPr>
            <p:ph type="body" sz="quarter" idx="15" hasCustomPrompt="1"/>
          </p:nvPr>
        </p:nvSpPr>
        <p:spPr>
          <a:xfrm>
            <a:off x="5400766" y="4182656"/>
            <a:ext cx="4861879" cy="365125"/>
          </a:xfrm>
        </p:spPr>
        <p:txBody>
          <a:bodyPr anchor="ctr">
            <a:normAutofit/>
          </a:bodyPr>
          <a:lstStyle>
            <a:lvl1pPr marL="0" indent="0" algn="l">
              <a:buFontTx/>
              <a:buNone/>
              <a:defRPr sz="2000" spc="0">
                <a:effectLst>
                  <a:outerShdw blurRad="508000" dist="381000" dir="5400000" algn="t" rotWithShape="0">
                    <a:prstClr val="black">
                      <a:alpha val="30000"/>
                    </a:prstClr>
                  </a:outerShdw>
                </a:effectLst>
              </a:defRPr>
            </a:lvl1pPr>
            <a:lvl2pPr marL="457200" indent="0">
              <a:buFontTx/>
              <a:buNone/>
              <a:defRPr/>
            </a:lvl2pPr>
            <a:lvl3pPr marL="914400" indent="0">
              <a:buFontTx/>
              <a:buNone/>
              <a:defRPr/>
            </a:lvl3pPr>
            <a:lvl4pPr marL="1371600" indent="0">
              <a:buFontTx/>
              <a:buNone/>
              <a:defRPr/>
            </a:lvl4pPr>
            <a:lvl5pPr marL="1828165" indent="0">
              <a:buFontTx/>
              <a:buNone/>
              <a:defRPr/>
            </a:lvl5pPr>
          </a:lstStyle>
          <a:p>
            <a:pPr lvl="0"/>
            <a:r>
              <a:rPr lang="en-US" dirty="0"/>
              <a:t>Click to add text</a:t>
            </a:r>
            <a:endParaRPr lang="en-US" dirty="0"/>
          </a:p>
        </p:txBody>
      </p:sp>
      <p:sp>
        <p:nvSpPr>
          <p:cNvPr id="9" name="Subtitle"/>
          <p:cNvSpPr>
            <a:spLocks noGrp="1"/>
          </p:cNvSpPr>
          <p:nvPr>
            <p:ph type="body" sz="quarter" idx="16" hasCustomPrompt="1"/>
          </p:nvPr>
        </p:nvSpPr>
        <p:spPr>
          <a:xfrm>
            <a:off x="5400766" y="4766602"/>
            <a:ext cx="4861879" cy="365125"/>
          </a:xfrm>
        </p:spPr>
        <p:txBody>
          <a:bodyPr anchor="ctr">
            <a:normAutofit/>
          </a:bodyPr>
          <a:lstStyle>
            <a:lvl1pPr marL="0" indent="0" algn="l">
              <a:buFontTx/>
              <a:buNone/>
              <a:defRPr sz="2000" spc="0">
                <a:effectLst>
                  <a:outerShdw blurRad="508000" dist="381000" dir="5400000" algn="t" rotWithShape="0">
                    <a:prstClr val="black">
                      <a:alpha val="30000"/>
                    </a:prstClr>
                  </a:outerShdw>
                </a:effectLst>
              </a:defRPr>
            </a:lvl1pPr>
            <a:lvl2pPr marL="457200" indent="0">
              <a:buFontTx/>
              <a:buNone/>
              <a:defRPr/>
            </a:lvl2pPr>
            <a:lvl3pPr marL="914400" indent="0">
              <a:buFontTx/>
              <a:buNone/>
              <a:defRPr/>
            </a:lvl3pPr>
            <a:lvl4pPr marL="1371600" indent="0">
              <a:buFontTx/>
              <a:buNone/>
              <a:defRPr/>
            </a:lvl4pPr>
            <a:lvl5pPr marL="1828165" indent="0">
              <a:buFontTx/>
              <a:buNone/>
              <a:defRPr/>
            </a:lvl5pPr>
          </a:lstStyle>
          <a:p>
            <a:pPr lvl="0"/>
            <a:r>
              <a:rPr lang="en-US" dirty="0"/>
              <a:t>Click to add text</a:t>
            </a:r>
            <a:endParaRPr lang="en-US" dirty="0"/>
          </a:p>
        </p:txBody>
      </p:sp>
      <p:sp>
        <p:nvSpPr>
          <p:cNvPr id="13" name="Subtitle"/>
          <p:cNvSpPr>
            <a:spLocks noGrp="1"/>
          </p:cNvSpPr>
          <p:nvPr>
            <p:ph type="body" sz="quarter" idx="17" hasCustomPrompt="1"/>
          </p:nvPr>
        </p:nvSpPr>
        <p:spPr>
          <a:xfrm>
            <a:off x="1928562" y="2695952"/>
            <a:ext cx="8334084" cy="725905"/>
          </a:xfrm>
        </p:spPr>
        <p:txBody>
          <a:bodyPr anchor="ctr">
            <a:noAutofit/>
          </a:bodyPr>
          <a:lstStyle>
            <a:lvl1pPr marL="0" indent="0" algn="ctr">
              <a:buFontTx/>
              <a:buNone/>
              <a:defRPr sz="3600" spc="0">
                <a:solidFill>
                  <a:schemeClr val="accent1"/>
                </a:solidFill>
                <a:effectLst>
                  <a:outerShdw blurRad="508000" dist="381000" dir="5400000" algn="t" rotWithShape="0">
                    <a:prstClr val="black">
                      <a:alpha val="30000"/>
                    </a:prstClr>
                  </a:outerShdw>
                </a:effectLst>
              </a:defRPr>
            </a:lvl1pPr>
            <a:lvl2pPr marL="457200" indent="0">
              <a:buFontTx/>
              <a:buNone/>
              <a:defRPr/>
            </a:lvl2pPr>
            <a:lvl3pPr marL="914400" indent="0">
              <a:buFontTx/>
              <a:buNone/>
              <a:defRPr/>
            </a:lvl3pPr>
            <a:lvl4pPr marL="1371600" indent="0">
              <a:buFontTx/>
              <a:buNone/>
              <a:defRPr/>
            </a:lvl4pPr>
            <a:lvl5pPr marL="1828165" indent="0">
              <a:buFontTx/>
              <a:buNone/>
              <a:defRPr/>
            </a:lvl5pPr>
          </a:lstStyle>
          <a:p>
            <a:pPr lvl="0"/>
            <a:r>
              <a:rPr lang="en-US" dirty="0"/>
              <a:t>Name</a:t>
            </a:r>
            <a:endParaRPr lang="en-US" dirty="0"/>
          </a:p>
        </p:txBody>
      </p:sp>
      <p:sp>
        <p:nvSpPr>
          <p:cNvPr id="14" name="Green Bottom Rectangle"/>
          <p:cNvSpPr/>
          <p:nvPr userDrawn="1"/>
        </p:nvSpPr>
        <p:spPr>
          <a:xfrm>
            <a:off x="2623796" y="6778625"/>
            <a:ext cx="9568204" cy="793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Gray Bottom Rectangle"/>
          <p:cNvSpPr/>
          <p:nvPr userDrawn="1"/>
        </p:nvSpPr>
        <p:spPr>
          <a:xfrm>
            <a:off x="0" y="6778625"/>
            <a:ext cx="2623794" cy="79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F97206-6B1B-4F91-9CFF-44EF268DD19C}" type="datetime1">
              <a:rPr lang="en-US" smtClean="0"/>
            </a:fld>
            <a:endParaRPr lang="en-US"/>
          </a:p>
        </p:txBody>
      </p:sp>
      <p:sp>
        <p:nvSpPr>
          <p:cNvPr id="5" name="Footer Placeholder 4"/>
          <p:cNvSpPr>
            <a:spLocks noGrp="1"/>
          </p:cNvSpPr>
          <p:nvPr>
            <p:ph type="ftr" sz="quarter" idx="11"/>
          </p:nvPr>
        </p:nvSpPr>
        <p:spPr/>
        <p:txBody>
          <a:bodyPr/>
          <a:lstStyle/>
          <a:p>
            <a:r>
              <a:rPr lang="en-US"/>
              <a:t>Transforming lives in Africa through research</a:t>
            </a:r>
            <a:endParaRPr lang="en-US"/>
          </a:p>
        </p:txBody>
      </p:sp>
      <p:sp>
        <p:nvSpPr>
          <p:cNvPr id="6" name="Slide Number Placeholder 5"/>
          <p:cNvSpPr>
            <a:spLocks noGrp="1"/>
          </p:cNvSpPr>
          <p:nvPr>
            <p:ph type="sldNum" sz="quarter" idx="12"/>
          </p:nvPr>
        </p:nvSpPr>
        <p:spPr/>
        <p:txBody>
          <a:bodyPr/>
          <a:lstStyle/>
          <a:p>
            <a:fld id="{71B044B6-EA54-4114-BA31-DFEA02AFA5AA}" type="slidenum">
              <a:rPr lang="en-US" smtClean="0"/>
            </a:fld>
            <a:endParaRPr lang="en-US"/>
          </a:p>
        </p:txBody>
      </p:sp>
      <p:sp>
        <p:nvSpPr>
          <p:cNvPr id="13" name="Green Subtitle Rectangle"/>
          <p:cNvSpPr/>
          <p:nvPr userDrawn="1"/>
        </p:nvSpPr>
        <p:spPr>
          <a:xfrm>
            <a:off x="0" y="5943600"/>
            <a:ext cx="12192000" cy="914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itle"/>
          <p:cNvSpPr>
            <a:spLocks noGrp="1"/>
          </p:cNvSpPr>
          <p:nvPr>
            <p:ph type="title" hasCustomPrompt="1"/>
          </p:nvPr>
        </p:nvSpPr>
        <p:spPr>
          <a:xfrm>
            <a:off x="0" y="2706688"/>
            <a:ext cx="12192000" cy="1443832"/>
          </a:xfrm>
          <a:noFill/>
          <a:ln>
            <a:noFill/>
          </a:ln>
        </p:spPr>
        <p:txBody>
          <a:bodyPr/>
          <a:lstStyle>
            <a:lvl1pPr algn="ctr">
              <a:defRPr sz="7200">
                <a:solidFill>
                  <a:schemeClr val="accent1"/>
                </a:solidFill>
                <a:effectLst>
                  <a:outerShdw blurRad="508000" dist="381000" dir="5400000" algn="t" rotWithShape="0">
                    <a:prstClr val="black">
                      <a:alpha val="15000"/>
                    </a:prstClr>
                  </a:outerShdw>
                </a:effectLst>
              </a:defRPr>
            </a:lvl1pPr>
          </a:lstStyle>
          <a:p>
            <a:r>
              <a:rPr lang="en-US" dirty="0"/>
              <a:t>YOUR TITLE</a:t>
            </a:r>
            <a:endParaRPr lang="en-US" dirty="0"/>
          </a:p>
        </p:txBody>
      </p:sp>
      <p:sp>
        <p:nvSpPr>
          <p:cNvPr id="9" name="Subtitle"/>
          <p:cNvSpPr>
            <a:spLocks noGrp="1"/>
          </p:cNvSpPr>
          <p:nvPr>
            <p:ph type="body" sz="quarter" idx="16" hasCustomPrompt="1"/>
          </p:nvPr>
        </p:nvSpPr>
        <p:spPr>
          <a:xfrm>
            <a:off x="3317443" y="5230019"/>
            <a:ext cx="5556321" cy="365125"/>
          </a:xfrm>
        </p:spPr>
        <p:txBody>
          <a:bodyPr anchor="ctr">
            <a:normAutofit/>
          </a:bodyPr>
          <a:lstStyle>
            <a:lvl1pPr marL="0" indent="0" algn="ctr">
              <a:buFontTx/>
              <a:buNone/>
              <a:defRPr sz="2000" spc="0">
                <a:solidFill>
                  <a:schemeClr val="accent1"/>
                </a:solidFill>
                <a:effectLst>
                  <a:outerShdw blurRad="508000" dist="381000" dir="5400000" algn="t" rotWithShape="0">
                    <a:prstClr val="black">
                      <a:alpha val="30000"/>
                    </a:prstClr>
                  </a:outerShdw>
                </a:effectLst>
              </a:defRPr>
            </a:lvl1pPr>
            <a:lvl2pPr marL="457200" indent="0">
              <a:buFontTx/>
              <a:buNone/>
              <a:defRPr/>
            </a:lvl2pPr>
            <a:lvl3pPr marL="914400" indent="0">
              <a:buFontTx/>
              <a:buNone/>
              <a:defRPr/>
            </a:lvl3pPr>
            <a:lvl4pPr marL="1371600" indent="0">
              <a:buFontTx/>
              <a:buNone/>
              <a:defRPr/>
            </a:lvl4pPr>
            <a:lvl5pPr marL="1828165" indent="0">
              <a:buFontTx/>
              <a:buNone/>
              <a:defRPr/>
            </a:lvl5pPr>
          </a:lstStyle>
          <a:p>
            <a:pPr lvl="0"/>
            <a:r>
              <a:rPr lang="en-US" dirty="0"/>
              <a:t>Click to add text</a:t>
            </a:r>
            <a:endParaRPr lang="en-US" dirty="0"/>
          </a:p>
        </p:txBody>
      </p:sp>
      <p:sp>
        <p:nvSpPr>
          <p:cNvPr id="2" name="Rectangle 1"/>
          <p:cNvSpPr/>
          <p:nvPr userDrawn="1"/>
        </p:nvSpPr>
        <p:spPr>
          <a:xfrm>
            <a:off x="0" y="5943600"/>
            <a:ext cx="12192000" cy="914400"/>
          </a:xfrm>
          <a:prstGeom prst="rect">
            <a:avLst/>
          </a:prstGeom>
          <a:blipFill dpi="0" rotWithShape="1">
            <a:blip r:embed="rId2">
              <a:alphaModFix amt="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t="-92861" b="-123069"/>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C5F65C-A673-4703-979C-FB6116291FCC}" type="datetime1">
              <a:rPr lang="en-US" smtClean="0"/>
            </a:fld>
            <a:endParaRPr lang="en-US"/>
          </a:p>
        </p:txBody>
      </p:sp>
      <p:sp>
        <p:nvSpPr>
          <p:cNvPr id="5" name="Footer Placeholder 4"/>
          <p:cNvSpPr>
            <a:spLocks noGrp="1"/>
          </p:cNvSpPr>
          <p:nvPr>
            <p:ph type="ftr" sz="quarter" idx="11"/>
          </p:nvPr>
        </p:nvSpPr>
        <p:spPr/>
        <p:txBody>
          <a:bodyPr/>
          <a:lstStyle/>
          <a:p>
            <a:r>
              <a:rPr lang="en-US"/>
              <a:t>Transforming lives in Africa through research</a:t>
            </a:r>
            <a:endParaRPr lang="en-US"/>
          </a:p>
        </p:txBody>
      </p:sp>
      <p:sp>
        <p:nvSpPr>
          <p:cNvPr id="6" name="Slide Number Placeholder 5"/>
          <p:cNvSpPr>
            <a:spLocks noGrp="1"/>
          </p:cNvSpPr>
          <p:nvPr>
            <p:ph type="sldNum" sz="quarter" idx="12"/>
          </p:nvPr>
        </p:nvSpPr>
        <p:spPr/>
        <p:txBody>
          <a:bodyPr/>
          <a:lstStyle/>
          <a:p>
            <a:fld id="{71B044B6-EA54-4114-BA31-DFEA02AFA5A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endParaRPr lang="en-GB"/>
          </a:p>
        </p:txBody>
      </p:sp>
      <p:sp>
        <p:nvSpPr>
          <p:cNvPr id="4" name="Date Placeholder 3"/>
          <p:cNvSpPr>
            <a:spLocks noGrp="1"/>
          </p:cNvSpPr>
          <p:nvPr>
            <p:ph type="dt" sz="half" idx="10"/>
          </p:nvPr>
        </p:nvSpPr>
        <p:spPr/>
        <p:txBody>
          <a:bodyPr/>
          <a:lstStyle/>
          <a:p>
            <a:fld id="{2983C74F-B2FB-440A-9AF7-36EC32E9D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165" indent="0">
              <a:buNone/>
              <a:defRPr sz="1600">
                <a:solidFill>
                  <a:schemeClr val="tx1">
                    <a:tint val="82000"/>
                  </a:schemeClr>
                </a:solidFill>
              </a:defRPr>
            </a:lvl5pPr>
            <a:lvl6pPr marL="2285365" indent="0">
              <a:buNone/>
              <a:defRPr sz="1600">
                <a:solidFill>
                  <a:schemeClr val="tx1">
                    <a:tint val="82000"/>
                  </a:schemeClr>
                </a:solidFill>
              </a:defRPr>
            </a:lvl6pPr>
            <a:lvl7pPr marL="2742565" indent="0">
              <a:buNone/>
              <a:defRPr sz="1600">
                <a:solidFill>
                  <a:schemeClr val="tx1">
                    <a:tint val="82000"/>
                  </a:schemeClr>
                </a:solidFill>
              </a:defRPr>
            </a:lvl7pPr>
            <a:lvl8pPr marL="3199765" indent="0">
              <a:buNone/>
              <a:defRPr sz="1600">
                <a:solidFill>
                  <a:schemeClr val="tx1">
                    <a:tint val="82000"/>
                  </a:schemeClr>
                </a:solidFill>
              </a:defRPr>
            </a:lvl8pPr>
            <a:lvl9pPr marL="3656965" indent="0">
              <a:buNone/>
              <a:defRPr sz="1600">
                <a:solidFill>
                  <a:schemeClr val="tx1">
                    <a:tint val="82000"/>
                  </a:schemeClr>
                </a:solidFill>
              </a:defRPr>
            </a:lvl9pPr>
          </a:lstStyle>
          <a:p>
            <a:pPr lvl="0"/>
            <a:r>
              <a:rPr lang="en-GB"/>
              <a:t>Click to edit Master text styles</a:t>
            </a:r>
            <a:endParaRPr lang="en-GB"/>
          </a:p>
        </p:txBody>
      </p:sp>
      <p:sp>
        <p:nvSpPr>
          <p:cNvPr id="4" name="Date Placeholder 3"/>
          <p:cNvSpPr>
            <a:spLocks noGrp="1"/>
          </p:cNvSpPr>
          <p:nvPr>
            <p:ph type="dt" sz="half" idx="10"/>
          </p:nvPr>
        </p:nvSpPr>
        <p:spPr/>
        <p:txBody>
          <a:bodyPr/>
          <a:lstStyle/>
          <a:p>
            <a:fld id="{2983C74F-B2FB-440A-9AF7-36EC32E9D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GB"/>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GB"/>
              <a:t>Click to edit Master text styles</a:t>
            </a:r>
            <a:endParaRPr lang="en-GB"/>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GB"/>
              <a:t>Click to edit Master text styles</a:t>
            </a:r>
            <a:endParaRPr lang="en-GB"/>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7" name="Date Placeholder 6"/>
          <p:cNvSpPr>
            <a:spLocks noGrp="1"/>
          </p:cNvSpPr>
          <p:nvPr>
            <p:ph type="dt" sz="half" idx="10"/>
          </p:nvPr>
        </p:nvSpPr>
        <p:spPr/>
        <p:txBody>
          <a:bodyPr/>
          <a:lstStyle/>
          <a:p>
            <a:fld id="{2983C74F-B2FB-440A-9AF7-36EC32E9DF04}"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1A42798A-0395-4C89-AE75-3022426190BA}"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84CA45-B628-41A4-94F8-1648510593FB}"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5" name="Date Placeholder 4"/>
          <p:cNvSpPr>
            <a:spLocks noGrp="1"/>
          </p:cNvSpPr>
          <p:nvPr>
            <p:ph type="dt" sz="half" idx="10"/>
          </p:nvPr>
        </p:nvSpPr>
        <p:spPr/>
        <p:txBody>
          <a:bodyPr/>
          <a:lstStyle/>
          <a:p>
            <a:fld id="{2983C74F-B2FB-440A-9AF7-36EC32E9DF04}"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7" name="Date Placeholder 6"/>
          <p:cNvSpPr>
            <a:spLocks noGrp="1"/>
          </p:cNvSpPr>
          <p:nvPr>
            <p:ph type="dt" sz="half" idx="10"/>
          </p:nvPr>
        </p:nvSpPr>
        <p:spPr/>
        <p:txBody>
          <a:bodyPr/>
          <a:lstStyle/>
          <a:p>
            <a:fld id="{2983C74F-B2FB-440A-9AF7-36EC32E9DF04}"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a:p>
        </p:txBody>
      </p:sp>
      <p:sp>
        <p:nvSpPr>
          <p:cNvPr id="3" name="Date Placeholder 2"/>
          <p:cNvSpPr>
            <a:spLocks noGrp="1"/>
          </p:cNvSpPr>
          <p:nvPr>
            <p:ph type="dt" sz="half" idx="10"/>
          </p:nvPr>
        </p:nvSpPr>
        <p:spPr/>
        <p:txBody>
          <a:bodyPr/>
          <a:lstStyle/>
          <a:p>
            <a:fld id="{2983C74F-B2FB-440A-9AF7-36EC32E9DF04}"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3C74F-B2FB-440A-9AF7-36EC32E9DF04}"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p:txBody>
          <a:bodyPr/>
          <a:lstStyle/>
          <a:p>
            <a:fld id="{2983C74F-B2FB-440A-9AF7-36EC32E9DF04}"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p:txBody>
          <a:bodyPr/>
          <a:lstStyle/>
          <a:p>
            <a:fld id="{2983C74F-B2FB-440A-9AF7-36EC32E9DF04}"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62547F-1DE0-46F3-B462-AA60E229EC39}"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83C74F-B2FB-440A-9AF7-36EC32E9DF04}" type="datetimeFigureOut">
              <a:rPr lang="en-GB" smtClean="0"/>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62547F-1DE0-46F3-B462-AA60E229EC39}"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918" y="539750"/>
            <a:ext cx="11036609" cy="722313"/>
          </a:xfrm>
          <a:prstGeom prst="rect">
            <a:avLst/>
          </a:prstGeom>
          <a:solidFill>
            <a:schemeClr val="accent4">
              <a:lumMod val="20000"/>
              <a:lumOff val="80000"/>
            </a:schemeClr>
          </a:solidFill>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539680" y="1604357"/>
            <a:ext cx="11111847" cy="471310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FDDD7-E173-4D2F-862B-A586E8FD82A5}" type="datetime1">
              <a:rPr lang="en-US" smtClean="0"/>
            </a:fld>
            <a:endParaRPr lang="en-US"/>
          </a:p>
        </p:txBody>
      </p:sp>
      <p:sp>
        <p:nvSpPr>
          <p:cNvPr id="5" name="Footer Placeholder 4"/>
          <p:cNvSpPr>
            <a:spLocks noGrp="1"/>
          </p:cNvSpPr>
          <p:nvPr>
            <p:ph type="ftr" sz="quarter" idx="3"/>
          </p:nvPr>
        </p:nvSpPr>
        <p:spPr>
          <a:xfrm>
            <a:off x="4359501" y="6317457"/>
            <a:ext cx="3472998" cy="540544"/>
          </a:xfrm>
          <a:prstGeom prst="rect">
            <a:avLst/>
          </a:prstGeom>
          <a:solidFill>
            <a:schemeClr val="bg1"/>
          </a:solidFill>
          <a:ln>
            <a:noFill/>
          </a:ln>
          <a:effectLst/>
        </p:spPr>
        <p:txBody>
          <a:bodyPr vert="horz" lIns="91440" tIns="45720" rIns="91440" bIns="45720" rtlCol="0" anchor="ctr"/>
          <a:lstStyle>
            <a:lvl1pPr algn="ctr">
              <a:defRPr sz="1200">
                <a:solidFill>
                  <a:schemeClr val="accent1"/>
                </a:solidFill>
                <a:effectLst>
                  <a:outerShdw blurRad="508000" dist="381000" dir="5400000" algn="t" rotWithShape="0">
                    <a:prstClr val="black">
                      <a:alpha val="30000"/>
                    </a:prstClr>
                  </a:outerShdw>
                </a:effectLst>
              </a:defRPr>
            </a:lvl1pPr>
          </a:lstStyle>
          <a:p>
            <a:r>
              <a:rPr lang="en-US"/>
              <a:t>Transforming lives in Africa through research</a:t>
            </a:r>
            <a:endParaRPr lang="en-US" dirty="0"/>
          </a:p>
        </p:txBody>
      </p:sp>
      <p:sp>
        <p:nvSpPr>
          <p:cNvPr id="6" name="Slide Number Placeholder 5"/>
          <p:cNvSpPr>
            <a:spLocks noGrp="1"/>
          </p:cNvSpPr>
          <p:nvPr>
            <p:ph type="sldNum" sz="quarter" idx="4"/>
          </p:nvPr>
        </p:nvSpPr>
        <p:spPr>
          <a:xfrm>
            <a:off x="11651527" y="6317457"/>
            <a:ext cx="465235" cy="540544"/>
          </a:xfrm>
          <a:prstGeom prst="rect">
            <a:avLst/>
          </a:prstGeom>
          <a:solidFill>
            <a:schemeClr val="bg1"/>
          </a:solidFill>
          <a:effectLst>
            <a:outerShdw blurRad="635000" dist="254000" dir="13500000" algn="r" rotWithShape="0">
              <a:prstClr val="black">
                <a:alpha val="20000"/>
              </a:prstClr>
            </a:outerShdw>
          </a:effectLst>
        </p:spPr>
        <p:txBody>
          <a:bodyPr vert="horz" lIns="91440" tIns="45720" rIns="91440" bIns="45720" rtlCol="0" anchor="ctr"/>
          <a:lstStyle>
            <a:lvl1pPr algn="ctr">
              <a:defRPr sz="1400">
                <a:solidFill>
                  <a:schemeClr val="tx1"/>
                </a:solidFill>
                <a:latin typeface="+mj-lt"/>
              </a:defRPr>
            </a:lvl1pPr>
          </a:lstStyle>
          <a:p>
            <a:fld id="{71B044B6-EA54-4114-BA31-DFEA02AFA5AA}" type="slidenum">
              <a:rPr lang="en-US" smtClean="0"/>
            </a:fld>
            <a:endParaRPr lang="en-US" dirty="0"/>
          </a:p>
        </p:txBody>
      </p:sp>
      <p:sp>
        <p:nvSpPr>
          <p:cNvPr id="11" name="Rectangle 10"/>
          <p:cNvSpPr/>
          <p:nvPr userDrawn="1"/>
        </p:nvSpPr>
        <p:spPr>
          <a:xfrm>
            <a:off x="12116762" y="6317457"/>
            <a:ext cx="75238" cy="540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tiff"/><Relationship Id="rId3" Type="http://schemas.openxmlformats.org/officeDocument/2006/relationships/image" Target="../media/image3.jpeg"/><Relationship Id="rId2" Type="http://schemas.microsoft.com/office/2007/relationships/hdphoto" Target="../media/image2.wdp"/><Relationship Id="rId14" Type="http://schemas.openxmlformats.org/officeDocument/2006/relationships/slideLayout" Target="../slideLayouts/slideLayout13.xml"/><Relationship Id="rId13" Type="http://schemas.openxmlformats.org/officeDocument/2006/relationships/image" Target="../media/image13.jpe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reen Subtitle Rectangle"/>
          <p:cNvSpPr/>
          <p:nvPr/>
        </p:nvSpPr>
        <p:spPr>
          <a:xfrm>
            <a:off x="0" y="2705591"/>
            <a:ext cx="12192000" cy="288927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a:solidFill>
                <a:srgbClr val="FFFFFF"/>
              </a:solidFill>
              <a:latin typeface="Arial Narrow" panose="020B0606020202030204" pitchFamily="34" charset="0"/>
            </a:endParaRPr>
          </a:p>
        </p:txBody>
      </p:sp>
      <p:sp>
        <p:nvSpPr>
          <p:cNvPr id="16" name="Pattern"/>
          <p:cNvSpPr/>
          <p:nvPr/>
        </p:nvSpPr>
        <p:spPr>
          <a:xfrm>
            <a:off x="0" y="2729642"/>
            <a:ext cx="12192000" cy="2888080"/>
          </a:xfrm>
          <a:prstGeom prst="rect">
            <a:avLst/>
          </a:prstGeom>
          <a:blipFill dpi="0" rotWithShape="1">
            <a:blip r:embed="rId1">
              <a:alphaModFix amt="3000"/>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a:solidFill>
                <a:srgbClr val="FFFFFF"/>
              </a:solidFill>
              <a:latin typeface="Arial Narrow" panose="020B0606020202030204" pitchFamily="34" charset="0"/>
            </a:endParaRPr>
          </a:p>
        </p:txBody>
      </p:sp>
      <p:sp>
        <p:nvSpPr>
          <p:cNvPr id="2" name="Title"/>
          <p:cNvSpPr>
            <a:spLocks noGrp="1"/>
          </p:cNvSpPr>
          <p:nvPr>
            <p:ph type="title"/>
          </p:nvPr>
        </p:nvSpPr>
        <p:spPr>
          <a:xfrm>
            <a:off x="354534" y="2696556"/>
            <a:ext cx="11686229" cy="1938827"/>
          </a:xfrm>
          <a:noFill/>
        </p:spPr>
        <p:txBody>
          <a:bodyPr>
            <a:noAutofit/>
          </a:bodyPr>
          <a:lstStyle/>
          <a:p>
            <a:r>
              <a:rPr lang="en-US" sz="4000" dirty="0">
                <a:solidFill>
                  <a:srgbClr val="002060"/>
                </a:solidFill>
                <a:effectLst/>
                <a:latin typeface="Arial Narrow" panose="020B0606020202030204" pitchFamily="34" charset="0"/>
              </a:rPr>
              <a:t>Facility readiness for maternal and newborn services and its association with maternal and prenatal mortality in Somalia</a:t>
            </a:r>
            <a:endParaRPr lang="en-US" sz="4000" dirty="0">
              <a:solidFill>
                <a:srgbClr val="002060"/>
              </a:solidFill>
              <a:effectLst/>
              <a:latin typeface="Arial Narrow" panose="020B0606020202030204" pitchFamily="34" charset="0"/>
            </a:endParaRPr>
          </a:p>
        </p:txBody>
      </p:sp>
      <p:sp>
        <p:nvSpPr>
          <p:cNvPr id="15" name="Name"/>
          <p:cNvSpPr txBox="1"/>
          <p:nvPr/>
        </p:nvSpPr>
        <p:spPr>
          <a:xfrm>
            <a:off x="562378" y="4946864"/>
            <a:ext cx="11629622" cy="557125"/>
          </a:xfrm>
          <a:prstGeom prst="rect">
            <a:avLst/>
          </a:prstGeom>
        </p:spPr>
        <p:txBody>
          <a:bodyPr vert="horz" lIns="45714" tIns="22857" rIns="45714" bIns="22857" rtlCol="0" anchor="ctr">
            <a:normAutofit lnSpcReduction="20000"/>
          </a:bodyPr>
          <a:lstStyle>
            <a:lvl1pPr marL="0" indent="0" algn="l" defTabSz="1828800" rtl="0" eaLnBrk="1" latinLnBrk="0" hangingPunct="1">
              <a:lnSpc>
                <a:spcPct val="90000"/>
              </a:lnSpc>
              <a:spcBef>
                <a:spcPts val="2000"/>
              </a:spcBef>
              <a:buFontTx/>
              <a:buNone/>
              <a:defRPr sz="4000" kern="1200" spc="600">
                <a:solidFill>
                  <a:schemeClr val="tx1"/>
                </a:solidFill>
                <a:effectLst>
                  <a:outerShdw blurRad="508000" dist="381000" dir="5400000" algn="t" rotWithShape="0">
                    <a:prstClr val="black">
                      <a:alpha val="30000"/>
                    </a:prstClr>
                  </a:outerShdw>
                </a:effectLst>
                <a:latin typeface="+mn-lt"/>
                <a:ea typeface="+mn-ea"/>
                <a:cs typeface="+mn-cs"/>
              </a:defRPr>
            </a:lvl1pPr>
            <a:lvl2pPr marL="914400" indent="0" algn="l" defTabSz="1828800" rtl="0" eaLnBrk="1" latinLnBrk="0" hangingPunct="1">
              <a:lnSpc>
                <a:spcPct val="90000"/>
              </a:lnSpc>
              <a:spcBef>
                <a:spcPts val="1000"/>
              </a:spcBef>
              <a:buFontTx/>
              <a:buNone/>
              <a:defRPr sz="4800" kern="1200">
                <a:solidFill>
                  <a:schemeClr val="tx1"/>
                </a:solidFill>
                <a:latin typeface="+mn-lt"/>
                <a:ea typeface="+mn-ea"/>
                <a:cs typeface="+mn-cs"/>
              </a:defRPr>
            </a:lvl2pPr>
            <a:lvl3pPr marL="1828800" indent="0" algn="l" defTabSz="1828800" rtl="0" eaLnBrk="1" latinLnBrk="0" hangingPunct="1">
              <a:lnSpc>
                <a:spcPct val="90000"/>
              </a:lnSpc>
              <a:spcBef>
                <a:spcPts val="1000"/>
              </a:spcBef>
              <a:buFontTx/>
              <a:buNone/>
              <a:defRPr sz="4000" kern="1200">
                <a:solidFill>
                  <a:schemeClr val="tx1"/>
                </a:solidFill>
                <a:latin typeface="+mn-lt"/>
                <a:ea typeface="+mn-ea"/>
                <a:cs typeface="+mn-cs"/>
              </a:defRPr>
            </a:lvl3pPr>
            <a:lvl4pPr marL="2743200" indent="0" algn="l" defTabSz="1828800" rtl="0" eaLnBrk="1" latinLnBrk="0" hangingPunct="1">
              <a:lnSpc>
                <a:spcPct val="90000"/>
              </a:lnSpc>
              <a:spcBef>
                <a:spcPts val="1000"/>
              </a:spcBef>
              <a:buFontTx/>
              <a:buNone/>
              <a:defRPr sz="3600" kern="1200">
                <a:solidFill>
                  <a:schemeClr val="tx1"/>
                </a:solidFill>
                <a:latin typeface="+mn-lt"/>
                <a:ea typeface="+mn-ea"/>
                <a:cs typeface="+mn-cs"/>
              </a:defRPr>
            </a:lvl4pPr>
            <a:lvl5pPr marL="3657600" indent="0" algn="l" defTabSz="1828800" rtl="0" eaLnBrk="1" latinLnBrk="0" hangingPunct="1">
              <a:lnSpc>
                <a:spcPct val="90000"/>
              </a:lnSpc>
              <a:spcBef>
                <a:spcPts val="1000"/>
              </a:spcBef>
              <a:buFontTx/>
              <a:buNone/>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defTabSz="914400">
              <a:spcBef>
                <a:spcPts val="1000"/>
              </a:spcBef>
            </a:pPr>
            <a:endParaRPr lang="en-US" sz="3600" b="1" spc="300" dirty="0">
              <a:solidFill>
                <a:srgbClr val="7030A0"/>
              </a:solidFill>
              <a:effectLst/>
              <a:latin typeface="Arial Narrow" panose="020B0606020202030204" pitchFamily="34" charset="0"/>
            </a:endParaRPr>
          </a:p>
        </p:txBody>
      </p:sp>
      <p:sp>
        <p:nvSpPr>
          <p:cNvPr id="11" name="Green Bottom Rectangle"/>
          <p:cNvSpPr/>
          <p:nvPr/>
        </p:nvSpPr>
        <p:spPr>
          <a:xfrm>
            <a:off x="2623796" y="6778189"/>
            <a:ext cx="9568204" cy="7936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a:solidFill>
                <a:srgbClr val="FFFFFF"/>
              </a:solidFill>
              <a:latin typeface="Arial Narrow" panose="020B0606020202030204" pitchFamily="34" charset="0"/>
            </a:endParaRPr>
          </a:p>
        </p:txBody>
      </p:sp>
      <p:sp>
        <p:nvSpPr>
          <p:cNvPr id="12" name="Gray Bottom Rectangle"/>
          <p:cNvSpPr/>
          <p:nvPr/>
        </p:nvSpPr>
        <p:spPr>
          <a:xfrm>
            <a:off x="0" y="6778189"/>
            <a:ext cx="2623794" cy="7936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a:solidFill>
                <a:srgbClr val="FFFFFF"/>
              </a:solidFill>
              <a:latin typeface="Arial Narrow" panose="020B0606020202030204" pitchFamily="34" charset="0"/>
            </a:endParaRPr>
          </a:p>
        </p:txBody>
      </p:sp>
      <p:pic>
        <p:nvPicPr>
          <p:cNvPr id="4" name="Picture 3" descr="A group of people posing for the camera&#10;&#10;Description automatically generated"/>
          <p:cNvPicPr/>
          <p:nvPr/>
        </p:nvPicPr>
        <p:blipFill>
          <a:blip r:embed="rId3" cstate="email"/>
          <a:stretch>
            <a:fillRect/>
          </a:stretch>
        </p:blipFill>
        <p:spPr>
          <a:xfrm>
            <a:off x="3211915" y="5594864"/>
            <a:ext cx="1995020" cy="1247357"/>
          </a:xfrm>
          <a:prstGeom prst="rect">
            <a:avLst/>
          </a:prstGeom>
        </p:spPr>
      </p:pic>
      <p:pic>
        <p:nvPicPr>
          <p:cNvPr id="5" name="Picture 4"/>
          <p:cNvPicPr/>
          <p:nvPr/>
        </p:nvPicPr>
        <p:blipFill rotWithShape="1">
          <a:blip r:embed="rId4" cstate="email"/>
          <a:srcRect/>
          <a:stretch>
            <a:fillRect/>
          </a:stretch>
        </p:blipFill>
        <p:spPr>
          <a:xfrm>
            <a:off x="6793209" y="5594863"/>
            <a:ext cx="2135581" cy="1287070"/>
          </a:xfrm>
          <a:prstGeom prst="rect">
            <a:avLst/>
          </a:prstGeom>
        </p:spPr>
      </p:pic>
      <p:pic>
        <p:nvPicPr>
          <p:cNvPr id="6" name="Picture 5" descr="A picture containing outdoor, building, snow, skiing&#10;&#10;Description automatically generated"/>
          <p:cNvPicPr/>
          <p:nvPr/>
        </p:nvPicPr>
        <p:blipFill>
          <a:blip r:embed="rId5" cstate="email"/>
          <a:stretch>
            <a:fillRect/>
          </a:stretch>
        </p:blipFill>
        <p:spPr>
          <a:xfrm>
            <a:off x="10382941" y="5594863"/>
            <a:ext cx="1809060" cy="1192655"/>
          </a:xfrm>
          <a:prstGeom prst="rect">
            <a:avLst/>
          </a:prstGeom>
        </p:spPr>
      </p:pic>
      <p:pic>
        <p:nvPicPr>
          <p:cNvPr id="8" name="Picture 7"/>
          <p:cNvPicPr>
            <a:picLocks noChangeAspect="1"/>
          </p:cNvPicPr>
          <p:nvPr/>
        </p:nvPicPr>
        <p:blipFill rotWithShape="1">
          <a:blip r:embed="rId6" cstate="email"/>
          <a:srcRect/>
          <a:stretch>
            <a:fillRect/>
          </a:stretch>
        </p:blipFill>
        <p:spPr>
          <a:xfrm>
            <a:off x="0" y="5594862"/>
            <a:ext cx="1957215" cy="1192651"/>
          </a:xfrm>
          <a:prstGeom prst="rect">
            <a:avLst/>
          </a:prstGeom>
        </p:spPr>
      </p:pic>
      <p:pic>
        <p:nvPicPr>
          <p:cNvPr id="13" name="Picture 12"/>
          <p:cNvPicPr>
            <a:picLocks noChangeAspect="1"/>
          </p:cNvPicPr>
          <p:nvPr/>
        </p:nvPicPr>
        <p:blipFill>
          <a:blip r:embed="rId7" cstate="email"/>
          <a:stretch>
            <a:fillRect/>
          </a:stretch>
        </p:blipFill>
        <p:spPr>
          <a:xfrm>
            <a:off x="1676007" y="5594863"/>
            <a:ext cx="1535908" cy="1287070"/>
          </a:xfrm>
          <a:prstGeom prst="rect">
            <a:avLst/>
          </a:prstGeom>
        </p:spPr>
      </p:pic>
      <p:pic>
        <p:nvPicPr>
          <p:cNvPr id="14" name="Picture 13"/>
          <p:cNvPicPr>
            <a:picLocks noChangeAspect="1"/>
          </p:cNvPicPr>
          <p:nvPr/>
        </p:nvPicPr>
        <p:blipFill>
          <a:blip r:embed="rId8" cstate="email"/>
          <a:stretch>
            <a:fillRect/>
          </a:stretch>
        </p:blipFill>
        <p:spPr>
          <a:xfrm>
            <a:off x="5053505" y="5583707"/>
            <a:ext cx="1761012" cy="1287070"/>
          </a:xfrm>
          <a:prstGeom prst="rect">
            <a:avLst/>
          </a:prstGeom>
        </p:spPr>
      </p:pic>
      <p:pic>
        <p:nvPicPr>
          <p:cNvPr id="17" name="Picture 16"/>
          <p:cNvPicPr>
            <a:picLocks noChangeAspect="1"/>
          </p:cNvPicPr>
          <p:nvPr/>
        </p:nvPicPr>
        <p:blipFill>
          <a:blip r:embed="rId9" cstate="email"/>
          <a:stretch>
            <a:fillRect/>
          </a:stretch>
        </p:blipFill>
        <p:spPr>
          <a:xfrm>
            <a:off x="8796667" y="5594863"/>
            <a:ext cx="1801085" cy="1287071"/>
          </a:xfrm>
          <a:prstGeom prst="rect">
            <a:avLst/>
          </a:prstGeom>
        </p:spPr>
      </p:pic>
      <p:sp>
        <p:nvSpPr>
          <p:cNvPr id="20" name="Text Placeholder 19"/>
          <p:cNvSpPr>
            <a:spLocks noGrp="1"/>
          </p:cNvSpPr>
          <p:nvPr>
            <p:ph type="body" sz="quarter" idx="13"/>
          </p:nvPr>
        </p:nvSpPr>
        <p:spPr>
          <a:xfrm>
            <a:off x="463141" y="4794083"/>
            <a:ext cx="11089149" cy="557198"/>
          </a:xfrm>
        </p:spPr>
        <p:txBody>
          <a:bodyPr>
            <a:normAutofit/>
          </a:bodyPr>
          <a:lstStyle/>
          <a:p>
            <a:r>
              <a:rPr lang="en-US" sz="2800" b="1" dirty="0">
                <a:solidFill>
                  <a:srgbClr val="7030A0"/>
                </a:solidFill>
                <a:effectLst/>
                <a:latin typeface="Arial Narrow" panose="020B0606020202030204" pitchFamily="34" charset="0"/>
              </a:rPr>
              <a:t>Presenter:  Ibrahim Mohamed Nur </a:t>
            </a:r>
            <a:endParaRPr lang="en-US" sz="2800" b="1" dirty="0">
              <a:solidFill>
                <a:srgbClr val="7030A0"/>
              </a:solidFill>
              <a:effectLst/>
              <a:latin typeface="Arial Narrow" panose="020B0606020202030204" pitchFamily="34" charset="0"/>
            </a:endParaRPr>
          </a:p>
        </p:txBody>
      </p:sp>
      <p:grpSp>
        <p:nvGrpSpPr>
          <p:cNvPr id="19" name="Group 18"/>
          <p:cNvGrpSpPr/>
          <p:nvPr/>
        </p:nvGrpSpPr>
        <p:grpSpPr>
          <a:xfrm>
            <a:off x="791210" y="171450"/>
            <a:ext cx="10659745" cy="2213610"/>
            <a:chOff x="630620" y="1261850"/>
            <a:chExt cx="9749672" cy="1697591"/>
          </a:xfrm>
        </p:grpSpPr>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99523" y="1524000"/>
              <a:ext cx="1797269" cy="998483"/>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8241" y="1362841"/>
              <a:ext cx="1896477" cy="1389450"/>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6000" y="1261850"/>
              <a:ext cx="4284292" cy="1260634"/>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0620" y="1341820"/>
              <a:ext cx="1617621" cy="1617621"/>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678" y="365125"/>
            <a:ext cx="10695122" cy="696509"/>
          </a:xfrm>
        </p:spPr>
        <p:txBody>
          <a:bodyPr>
            <a:noAutofit/>
          </a:bodyPr>
          <a:lstStyle/>
          <a:p>
            <a:r>
              <a:rPr lang="en-US" sz="2800" b="1" dirty="0">
                <a:solidFill>
                  <a:srgbClr val="000000"/>
                </a:solidFill>
                <a:latin typeface="Calibri" panose="020F0502020204030204" pitchFamily="34" charset="0"/>
              </a:rPr>
              <a:t>Number of facilities offering by Type of delivery Care in regions </a:t>
            </a:r>
            <a:endParaRPr lang="en-US" sz="2800" dirty="0"/>
          </a:p>
        </p:txBody>
      </p:sp>
      <p:graphicFrame>
        <p:nvGraphicFramePr>
          <p:cNvPr id="3" name="Table 2"/>
          <p:cNvGraphicFramePr>
            <a:graphicFrameLocks noGrp="1"/>
          </p:cNvGraphicFramePr>
          <p:nvPr/>
        </p:nvGraphicFramePr>
        <p:xfrm>
          <a:off x="658678" y="1061634"/>
          <a:ext cx="5222930" cy="5352116"/>
        </p:xfrm>
        <a:graphic>
          <a:graphicData uri="http://schemas.openxmlformats.org/drawingml/2006/table">
            <a:tbl>
              <a:tblPr/>
              <a:tblGrid>
                <a:gridCol w="1317356"/>
                <a:gridCol w="2275863"/>
                <a:gridCol w="1629711"/>
              </a:tblGrid>
              <a:tr h="191177">
                <a:tc gridSpan="3">
                  <a:txBody>
                    <a:bodyPr/>
                    <a:lstStyle/>
                    <a:p>
                      <a:pPr algn="ctr" fontAlgn="b">
                        <a:buNone/>
                      </a:pPr>
                      <a:r>
                        <a:rPr lang="en-US" sz="1600" b="1" i="0" u="none" strike="noStrike" dirty="0">
                          <a:solidFill>
                            <a:srgbClr val="000000"/>
                          </a:solidFill>
                          <a:effectLst/>
                          <a:latin typeface="Calibri" panose="020F0502020204030204" pitchFamily="34" charset="0"/>
                        </a:rPr>
                        <a:t>Type of delivery Care </a:t>
                      </a:r>
                      <a:endParaRPr lang="en-US"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hMerge="1">
                  <a:tcPr/>
                </a:tc>
                <a:tc hMerge="1">
                  <a:tcPr/>
                </a:tc>
              </a:tr>
              <a:tr h="191177">
                <a:tc>
                  <a:txBody>
                    <a:bodyPr/>
                    <a:lstStyle/>
                    <a:p>
                      <a:pPr algn="ctr" fontAlgn="b">
                        <a:buNone/>
                      </a:pPr>
                      <a:r>
                        <a:rPr lang="en-US" sz="1600" b="1" i="0" u="none" strike="noStrike">
                          <a:solidFill>
                            <a:srgbClr val="000000"/>
                          </a:solidFill>
                          <a:effectLst/>
                          <a:latin typeface="Calibri" panose="020F0502020204030204" pitchFamily="34" charset="0"/>
                        </a:rPr>
                        <a:t>Region</a:t>
                      </a:r>
                      <a:endParaRPr lang="en-US" sz="1600" b="1"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1" i="0" u="none" strike="noStrike" dirty="0" err="1">
                          <a:solidFill>
                            <a:srgbClr val="000000"/>
                          </a:solidFill>
                          <a:effectLst/>
                          <a:latin typeface="Calibri" panose="020F0502020204030204" pitchFamily="34" charset="0"/>
                        </a:rPr>
                        <a:t>BEMOnC</a:t>
                      </a:r>
                      <a:r>
                        <a:rPr lang="en-US" sz="1600" b="1" i="0" u="none" strike="noStrike" dirty="0">
                          <a:solidFill>
                            <a:srgbClr val="000000"/>
                          </a:solidFill>
                          <a:effectLst/>
                          <a:latin typeface="Calibri" panose="020F0502020204030204" pitchFamily="34" charset="0"/>
                        </a:rPr>
                        <a:t> (%)</a:t>
                      </a:r>
                      <a:endParaRPr lang="en-US"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1" i="0" u="none" strike="noStrike" dirty="0" err="1">
                          <a:solidFill>
                            <a:srgbClr val="000000"/>
                          </a:solidFill>
                          <a:effectLst/>
                          <a:latin typeface="Calibri" panose="020F0502020204030204" pitchFamily="34" charset="0"/>
                        </a:rPr>
                        <a:t>CEMOnC</a:t>
                      </a:r>
                      <a:r>
                        <a:rPr lang="en-US" sz="1600" b="1" i="0" u="none" strike="noStrike" dirty="0">
                          <a:solidFill>
                            <a:srgbClr val="000000"/>
                          </a:solidFill>
                          <a:effectLst/>
                          <a:latin typeface="Calibri" panose="020F0502020204030204" pitchFamily="34" charset="0"/>
                        </a:rPr>
                        <a:t> (%)</a:t>
                      </a:r>
                      <a:endParaRPr lang="en-US"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Ayn</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64</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FEB84"/>
                    </a:solidFill>
                  </a:tcPr>
                </a:tc>
                <a:tc>
                  <a:txBody>
                    <a:bodyPr/>
                    <a:lstStyle/>
                    <a:p>
                      <a:pPr algn="ctr" fontAlgn="b">
                        <a:buNone/>
                      </a:pPr>
                      <a:r>
                        <a:rPr lang="en-US" sz="1600" b="0" i="0" u="none" strike="noStrike">
                          <a:solidFill>
                            <a:srgbClr val="000000"/>
                          </a:solidFill>
                          <a:effectLst/>
                          <a:latin typeface="Calibri" panose="020F0502020204030204" pitchFamily="34" charset="0"/>
                        </a:rPr>
                        <a:t>87</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EE883"/>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Bakool</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80</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93CC7E"/>
                    </a:solidFill>
                  </a:tcPr>
                </a:tc>
                <a:tc>
                  <a:txBody>
                    <a:bodyPr/>
                    <a:lstStyle/>
                    <a:p>
                      <a:pPr algn="ctr" fontAlgn="b">
                        <a:buNone/>
                      </a:pPr>
                      <a:r>
                        <a:rPr lang="en-US" sz="1600" b="0" i="0" u="none" strike="noStrike">
                          <a:solidFill>
                            <a:srgbClr val="000000"/>
                          </a:solidFill>
                          <a:effectLst/>
                          <a:latin typeface="Calibri" panose="020F0502020204030204" pitchFamily="34" charset="0"/>
                        </a:rPr>
                        <a:t>100</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63BE7B"/>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Banadir</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71</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CFDD82"/>
                    </a:solidFill>
                  </a:tcPr>
                </a:tc>
                <a:tc>
                  <a:txBody>
                    <a:bodyPr/>
                    <a:lstStyle/>
                    <a:p>
                      <a:pPr algn="ctr" fontAlgn="b">
                        <a:buNone/>
                      </a:pPr>
                      <a:r>
                        <a:rPr lang="en-US" sz="1600" b="0" i="0" u="none" strike="noStrike">
                          <a:solidFill>
                            <a:srgbClr val="000000"/>
                          </a:solidFill>
                          <a:effectLst/>
                          <a:latin typeface="Calibri" panose="020F0502020204030204" pitchFamily="34" charset="0"/>
                        </a:rPr>
                        <a:t>88</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7E984"/>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Bari</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87</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63BE7B"/>
                    </a:solidFill>
                  </a:tcPr>
                </a:tc>
                <a:tc>
                  <a:txBody>
                    <a:bodyPr/>
                    <a:lstStyle/>
                    <a:p>
                      <a:pPr algn="ctr" fontAlgn="b">
                        <a:buNone/>
                      </a:pPr>
                      <a:r>
                        <a:rPr lang="en-US" sz="1600" b="0" i="0" u="none" strike="noStrike">
                          <a:solidFill>
                            <a:srgbClr val="000000"/>
                          </a:solidFill>
                          <a:effectLst/>
                          <a:latin typeface="Calibri" panose="020F0502020204030204" pitchFamily="34" charset="0"/>
                        </a:rPr>
                        <a:t>82</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DCD7E"/>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Bay</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69</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DFE283"/>
                    </a:solidFill>
                  </a:tcPr>
                </a:tc>
                <a:tc>
                  <a:txBody>
                    <a:bodyPr/>
                    <a:lstStyle/>
                    <a:p>
                      <a:pPr algn="ctr" fontAlgn="b">
                        <a:buNone/>
                      </a:pPr>
                      <a:r>
                        <a:rPr lang="en-US" sz="1600" b="0" i="0" u="none" strike="noStrike">
                          <a:solidFill>
                            <a:srgbClr val="000000"/>
                          </a:solidFill>
                          <a:effectLst/>
                          <a:latin typeface="Calibri" panose="020F0502020204030204" pitchFamily="34" charset="0"/>
                        </a:rPr>
                        <a:t>65</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8696B"/>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Galgadud</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61</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EE082"/>
                    </a:solidFill>
                  </a:tcPr>
                </a:tc>
                <a:tc>
                  <a:txBody>
                    <a:bodyPr/>
                    <a:lstStyle/>
                    <a:p>
                      <a:pPr algn="ctr" fontAlgn="b">
                        <a:buNone/>
                      </a:pPr>
                      <a:r>
                        <a:rPr lang="en-US" sz="1600" b="0" i="0" u="none" strike="noStrike">
                          <a:solidFill>
                            <a:srgbClr val="000000"/>
                          </a:solidFill>
                          <a:effectLst/>
                          <a:latin typeface="Calibri" panose="020F0502020204030204" pitchFamily="34" charset="0"/>
                        </a:rPr>
                        <a:t>81</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DC67C"/>
                    </a:solidFill>
                  </a:tcPr>
                </a:tc>
              </a:tr>
              <a:tr h="191177">
                <a:tc>
                  <a:txBody>
                    <a:bodyPr/>
                    <a:lstStyle/>
                    <a:p>
                      <a:pPr algn="l" fontAlgn="b">
                        <a:buNone/>
                      </a:pPr>
                      <a:r>
                        <a:rPr lang="en-US" sz="1600" b="0" i="0" u="none" strike="noStrike" dirty="0" err="1">
                          <a:solidFill>
                            <a:srgbClr val="000000"/>
                          </a:solidFill>
                          <a:effectLst/>
                          <a:latin typeface="Calibri" panose="020F0502020204030204" pitchFamily="34" charset="0"/>
                        </a:rPr>
                        <a:t>Gardafuu</a:t>
                      </a:r>
                      <a:endParaRPr lang="en-US" sz="16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57</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DD37F"/>
                    </a:solidFill>
                  </a:tcPr>
                </a:tc>
                <a:tc>
                  <a:txBody>
                    <a:bodyPr/>
                    <a:lstStyle/>
                    <a:p>
                      <a:pPr algn="ctr" fontAlgn="b">
                        <a:buNone/>
                      </a:pPr>
                      <a:r>
                        <a:rPr lang="en-US" sz="1600" b="0" i="0" u="none" strike="noStrike">
                          <a:solidFill>
                            <a:srgbClr val="000000"/>
                          </a:solidFill>
                          <a:effectLst/>
                          <a:latin typeface="Calibri" panose="020F0502020204030204" pitchFamily="34" charset="0"/>
                        </a:rPr>
                        <a:t>88</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AEA84"/>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Gedo</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dirty="0">
                          <a:solidFill>
                            <a:srgbClr val="000000"/>
                          </a:solidFill>
                          <a:effectLst/>
                          <a:latin typeface="Calibri" panose="020F0502020204030204" pitchFamily="34" charset="0"/>
                        </a:rPr>
                        <a:t>64</a:t>
                      </a:r>
                      <a:endParaRPr lang="en-US" sz="16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EEA83"/>
                    </a:solidFill>
                  </a:tcPr>
                </a:tc>
                <a:tc>
                  <a:txBody>
                    <a:bodyPr/>
                    <a:lstStyle/>
                    <a:p>
                      <a:pPr algn="ctr" fontAlgn="b">
                        <a:buNone/>
                      </a:pPr>
                      <a:r>
                        <a:rPr lang="en-US" sz="1600" b="0" i="0" u="none" strike="noStrike">
                          <a:solidFill>
                            <a:srgbClr val="000000"/>
                          </a:solidFill>
                          <a:effectLst/>
                          <a:latin typeface="Calibri" panose="020F0502020204030204" pitchFamily="34" charset="0"/>
                        </a:rPr>
                        <a:t>66</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86C6B"/>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Hiiraan</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dirty="0">
                          <a:solidFill>
                            <a:srgbClr val="000000"/>
                          </a:solidFill>
                          <a:effectLst/>
                          <a:latin typeface="Calibri" panose="020F0502020204030204" pitchFamily="34" charset="0"/>
                        </a:rPr>
                        <a:t>85</a:t>
                      </a:r>
                      <a:endParaRPr lang="en-US" sz="16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72C37C"/>
                    </a:solidFill>
                  </a:tcPr>
                </a:tc>
                <a:tc>
                  <a:txBody>
                    <a:bodyPr/>
                    <a:lstStyle/>
                    <a:p>
                      <a:pPr algn="ctr" fontAlgn="b">
                        <a:buNone/>
                      </a:pPr>
                      <a:r>
                        <a:rPr lang="en-US" sz="1600" b="0" i="0" u="none" strike="noStrike">
                          <a:solidFill>
                            <a:srgbClr val="000000"/>
                          </a:solidFill>
                          <a:effectLst/>
                          <a:latin typeface="Calibri" panose="020F0502020204030204" pitchFamily="34" charset="0"/>
                        </a:rPr>
                        <a:t>85</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EDC81"/>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Karkaar</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69</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E0E283"/>
                    </a:solidFill>
                  </a:tcPr>
                </a:tc>
                <a:tc>
                  <a:txBody>
                    <a:bodyPr/>
                    <a:lstStyle/>
                    <a:p>
                      <a:pPr algn="ctr" fontAlgn="b">
                        <a:buNone/>
                      </a:pPr>
                      <a:r>
                        <a:rPr lang="en-US" sz="1600" b="0" i="0" u="none" strike="noStrike">
                          <a:solidFill>
                            <a:srgbClr val="000000"/>
                          </a:solidFill>
                          <a:effectLst/>
                          <a:latin typeface="Calibri" panose="020F0502020204030204" pitchFamily="34" charset="0"/>
                        </a:rPr>
                        <a:t>89</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EAE583"/>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Lower Juba</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26</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86C6B"/>
                    </a:solidFill>
                  </a:tcPr>
                </a:tc>
                <a:tc>
                  <a:txBody>
                    <a:bodyPr/>
                    <a:lstStyle/>
                    <a:p>
                      <a:pPr algn="ctr" fontAlgn="b">
                        <a:buNone/>
                      </a:pPr>
                      <a:r>
                        <a:rPr lang="en-US" sz="1600" b="0" i="0" u="none" strike="noStrike">
                          <a:solidFill>
                            <a:srgbClr val="000000"/>
                          </a:solidFill>
                          <a:effectLst/>
                          <a:latin typeface="Calibri" panose="020F0502020204030204" pitchFamily="34" charset="0"/>
                        </a:rPr>
                        <a:t>89</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E4E483"/>
                    </a:solidFill>
                  </a:tcPr>
                </a:tc>
              </a:tr>
              <a:tr h="354666">
                <a:tc>
                  <a:txBody>
                    <a:bodyPr/>
                    <a:lstStyle/>
                    <a:p>
                      <a:pPr algn="l" fontAlgn="b">
                        <a:buNone/>
                      </a:pPr>
                      <a:r>
                        <a:rPr lang="en-US" sz="1600" b="0" i="0" u="none" strike="noStrike">
                          <a:solidFill>
                            <a:srgbClr val="000000"/>
                          </a:solidFill>
                          <a:effectLst/>
                          <a:latin typeface="Calibri" panose="020F0502020204030204" pitchFamily="34" charset="0"/>
                        </a:rPr>
                        <a:t>Lower Shebelle</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44</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BA977"/>
                    </a:solidFill>
                  </a:tcPr>
                </a:tc>
                <a:tc>
                  <a:txBody>
                    <a:bodyPr/>
                    <a:lstStyle/>
                    <a:p>
                      <a:pPr algn="ctr" fontAlgn="b">
                        <a:buNone/>
                      </a:pPr>
                      <a:r>
                        <a:rPr lang="en-US" sz="1600" b="0" i="0" u="none" strike="noStrike">
                          <a:solidFill>
                            <a:srgbClr val="000000"/>
                          </a:solidFill>
                          <a:effectLst/>
                          <a:latin typeface="Calibri" panose="020F0502020204030204" pitchFamily="34" charset="0"/>
                        </a:rPr>
                        <a:t>88</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4E884"/>
                    </a:solidFill>
                  </a:tcPr>
                </a:tc>
              </a:tr>
              <a:tr h="354666">
                <a:tc>
                  <a:txBody>
                    <a:bodyPr/>
                    <a:lstStyle/>
                    <a:p>
                      <a:pPr algn="l" fontAlgn="b">
                        <a:buNone/>
                      </a:pPr>
                      <a:r>
                        <a:rPr lang="en-US" sz="1600" b="0" i="0" u="none" strike="noStrike">
                          <a:solidFill>
                            <a:srgbClr val="000000"/>
                          </a:solidFill>
                          <a:effectLst/>
                          <a:latin typeface="Calibri" panose="020F0502020204030204" pitchFamily="34" charset="0"/>
                        </a:rPr>
                        <a:t>Middle Shabelle</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77</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A8D27F"/>
                    </a:solidFill>
                  </a:tcPr>
                </a:tc>
                <a:tc>
                  <a:txBody>
                    <a:bodyPr/>
                    <a:lstStyle/>
                    <a:p>
                      <a:pPr algn="ctr" fontAlgn="b">
                        <a:buNone/>
                      </a:pPr>
                      <a:r>
                        <a:rPr lang="en-US" sz="1600" b="0" i="0" u="none" strike="noStrike">
                          <a:solidFill>
                            <a:srgbClr val="000000"/>
                          </a:solidFill>
                          <a:effectLst/>
                          <a:latin typeface="Calibri" panose="020F0502020204030204" pitchFamily="34" charset="0"/>
                        </a:rPr>
                        <a:t>87</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EE883"/>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Mudug</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38</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A9473"/>
                    </a:solidFill>
                  </a:tcPr>
                </a:tc>
                <a:tc>
                  <a:txBody>
                    <a:bodyPr/>
                    <a:lstStyle/>
                    <a:p>
                      <a:pPr algn="ctr" fontAlgn="b">
                        <a:buNone/>
                      </a:pPr>
                      <a:r>
                        <a:rPr lang="en-US" sz="1600" b="0" i="0" u="none" strike="noStrike">
                          <a:solidFill>
                            <a:srgbClr val="000000"/>
                          </a:solidFill>
                          <a:effectLst/>
                          <a:latin typeface="Calibri" panose="020F0502020204030204" pitchFamily="34" charset="0"/>
                        </a:rPr>
                        <a:t>88</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8E984"/>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Nugal</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48</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CB679"/>
                    </a:solidFill>
                  </a:tcPr>
                </a:tc>
                <a:tc>
                  <a:txBody>
                    <a:bodyPr/>
                    <a:lstStyle/>
                    <a:p>
                      <a:pPr algn="ctr" fontAlgn="b">
                        <a:buNone/>
                      </a:pPr>
                      <a:r>
                        <a:rPr lang="en-US" sz="1600" b="0" i="0" u="none" strike="noStrike">
                          <a:solidFill>
                            <a:srgbClr val="000000"/>
                          </a:solidFill>
                          <a:effectLst/>
                          <a:latin typeface="Calibri" panose="020F0502020204030204" pitchFamily="34" charset="0"/>
                        </a:rPr>
                        <a:t>74</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A9C74"/>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Sanag</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25</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8696B"/>
                    </a:solidFill>
                  </a:tcPr>
                </a:tc>
                <a:tc>
                  <a:txBody>
                    <a:bodyPr/>
                    <a:lstStyle/>
                    <a:p>
                      <a:pPr algn="ctr" fontAlgn="b">
                        <a:buNone/>
                      </a:pPr>
                      <a:r>
                        <a:rPr lang="en-US" sz="1600" b="0" i="0" u="none" strike="noStrike">
                          <a:solidFill>
                            <a:srgbClr val="000000"/>
                          </a:solidFill>
                          <a:effectLst/>
                          <a:latin typeface="Calibri" panose="020F0502020204030204" pitchFamily="34" charset="0"/>
                        </a:rPr>
                        <a:t>94</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ABD380"/>
                    </a:solidFill>
                  </a:tcPr>
                </a:tc>
              </a:tr>
              <a:tr h="191177">
                <a:tc>
                  <a:txBody>
                    <a:bodyPr/>
                    <a:lstStyle/>
                    <a:p>
                      <a:pPr algn="l" fontAlgn="b">
                        <a:buNone/>
                      </a:pPr>
                      <a:r>
                        <a:rPr lang="en-US" sz="1600" b="0" i="0" u="none" strike="noStrike">
                          <a:solidFill>
                            <a:srgbClr val="000000"/>
                          </a:solidFill>
                          <a:effectLst/>
                          <a:latin typeface="Calibri" panose="020F0502020204030204" pitchFamily="34" charset="0"/>
                        </a:rPr>
                        <a:t>Sool</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0" i="0" u="none" strike="noStrike">
                          <a:solidFill>
                            <a:srgbClr val="000000"/>
                          </a:solidFill>
                          <a:effectLst/>
                          <a:latin typeface="Calibri" panose="020F0502020204030204" pitchFamily="34" charset="0"/>
                        </a:rPr>
                        <a:t>67</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EEE784"/>
                    </a:solidFill>
                  </a:tcPr>
                </a:tc>
                <a:tc>
                  <a:txBody>
                    <a:bodyPr/>
                    <a:lstStyle/>
                    <a:p>
                      <a:pPr algn="ctr" fontAlgn="b">
                        <a:buNone/>
                      </a:pPr>
                      <a:r>
                        <a:rPr lang="en-US" sz="1600" b="0" i="0" u="none" strike="noStrike">
                          <a:solidFill>
                            <a:srgbClr val="000000"/>
                          </a:solidFill>
                          <a:effectLst/>
                          <a:latin typeface="Calibri" panose="020F0502020204030204" pitchFamily="34" charset="0"/>
                        </a:rPr>
                        <a:t>100</a:t>
                      </a:r>
                      <a:endParaRPr lang="en-US" sz="16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63BE7B"/>
                    </a:solidFill>
                  </a:tcPr>
                </a:tc>
              </a:tr>
              <a:tr h="191177">
                <a:tc>
                  <a:txBody>
                    <a:bodyPr/>
                    <a:lstStyle/>
                    <a:p>
                      <a:pPr algn="l" fontAlgn="b">
                        <a:buNone/>
                      </a:pPr>
                      <a:r>
                        <a:rPr lang="en-US" sz="1600" b="1" i="0" u="none" strike="noStrike">
                          <a:solidFill>
                            <a:srgbClr val="000000"/>
                          </a:solidFill>
                          <a:effectLst/>
                          <a:latin typeface="Calibri" panose="020F0502020204030204" pitchFamily="34" charset="0"/>
                        </a:rPr>
                        <a:t>National=</a:t>
                      </a:r>
                      <a:endParaRPr lang="en-US" sz="1600" b="1"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noFill/>
                  </a:tcPr>
                </a:tc>
                <a:tc>
                  <a:txBody>
                    <a:bodyPr/>
                    <a:lstStyle/>
                    <a:p>
                      <a:pPr algn="ctr" fontAlgn="b">
                        <a:buNone/>
                      </a:pPr>
                      <a:r>
                        <a:rPr lang="en-US" sz="1600" b="1" i="0" u="none" strike="noStrike">
                          <a:solidFill>
                            <a:srgbClr val="000000"/>
                          </a:solidFill>
                          <a:effectLst/>
                          <a:latin typeface="Calibri" panose="020F0502020204030204" pitchFamily="34" charset="0"/>
                        </a:rPr>
                        <a:t>59</a:t>
                      </a:r>
                      <a:endParaRPr lang="en-US" sz="1600" b="1"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EDA80"/>
                    </a:solidFill>
                  </a:tcPr>
                </a:tc>
                <a:tc>
                  <a:txBody>
                    <a:bodyPr/>
                    <a:lstStyle/>
                    <a:p>
                      <a:pPr algn="ctr" fontAlgn="b">
                        <a:buNone/>
                      </a:pPr>
                      <a:r>
                        <a:rPr lang="en-US" sz="1600" b="1" i="0" u="none" strike="noStrike" dirty="0">
                          <a:solidFill>
                            <a:srgbClr val="000000"/>
                          </a:solidFill>
                          <a:effectLst/>
                          <a:latin typeface="Calibri" panose="020F0502020204030204" pitchFamily="34" charset="0"/>
                        </a:rPr>
                        <a:t>84</a:t>
                      </a:r>
                      <a:endParaRPr lang="en-US"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rgbClr val="FDD680"/>
                    </a:solidFill>
                  </a:tcPr>
                </a:tc>
              </a:tr>
            </a:tbl>
          </a:graphicData>
        </a:graphic>
      </p:graphicFrame>
      <p:sp>
        <p:nvSpPr>
          <p:cNvPr id="4" name="TextBox 3"/>
          <p:cNvSpPr txBox="1"/>
          <p:nvPr/>
        </p:nvSpPr>
        <p:spPr>
          <a:xfrm>
            <a:off x="6095999" y="1631196"/>
            <a:ext cx="5822197" cy="3693319"/>
          </a:xfrm>
          <a:prstGeom prst="rect">
            <a:avLst/>
          </a:prstGeom>
          <a:noFill/>
        </p:spPr>
        <p:txBody>
          <a:bodyPr wrap="square" rtlCol="0">
            <a:spAutoFit/>
          </a:bodyPr>
          <a:lstStyle/>
          <a:p>
            <a:r>
              <a:rPr lang="en-US" b="1" dirty="0" err="1"/>
              <a:t>BeMONC</a:t>
            </a:r>
            <a:r>
              <a:rPr lang="en-US" b="1" dirty="0"/>
              <a:t> services</a:t>
            </a:r>
            <a:r>
              <a:rPr lang="en-US" dirty="0"/>
              <a:t>. This table shows that the Percentage of facilities offering overall </a:t>
            </a:r>
            <a:r>
              <a:rPr lang="en-US" dirty="0" err="1"/>
              <a:t>BeMONC</a:t>
            </a:r>
            <a:r>
              <a:rPr lang="en-US" dirty="0"/>
              <a:t> services is 59%.</a:t>
            </a:r>
            <a:endParaRPr lang="en-US" dirty="0"/>
          </a:p>
          <a:p>
            <a:endParaRPr lang="en-US" dirty="0"/>
          </a:p>
          <a:p>
            <a:r>
              <a:rPr lang="en-US" b="1" dirty="0" err="1"/>
              <a:t>CemONC</a:t>
            </a:r>
            <a:r>
              <a:rPr lang="en-US" b="1" dirty="0"/>
              <a:t> services: </a:t>
            </a:r>
            <a:r>
              <a:rPr lang="en-US" dirty="0"/>
              <a:t>Readiness scores for facilities providing  </a:t>
            </a:r>
            <a:r>
              <a:rPr lang="en-US" dirty="0" err="1"/>
              <a:t>CemONC</a:t>
            </a:r>
            <a:r>
              <a:rPr lang="en-US" dirty="0"/>
              <a:t> services in HHFA is 84% of which </a:t>
            </a:r>
            <a:r>
              <a:rPr lang="en-US" dirty="0" err="1"/>
              <a:t>hsopitals</a:t>
            </a:r>
            <a:r>
              <a:rPr lang="en-US" dirty="0"/>
              <a:t> surveyed </a:t>
            </a:r>
            <a:r>
              <a:rPr lang="en-US" dirty="0" err="1"/>
              <a:t>durin</a:t>
            </a:r>
            <a:r>
              <a:rPr lang="en-US" dirty="0"/>
              <a:t> the data collection </a:t>
            </a:r>
            <a:endParaRPr lang="en-US" dirty="0"/>
          </a:p>
          <a:p>
            <a:endParaRPr lang="en-US" dirty="0"/>
          </a:p>
          <a:p>
            <a:r>
              <a:rPr lang="en-US" dirty="0"/>
              <a:t> lower </a:t>
            </a:r>
            <a:r>
              <a:rPr lang="en-US" b="1" dirty="0" err="1"/>
              <a:t>BeMONC</a:t>
            </a:r>
            <a:r>
              <a:rPr lang="en-US" b="1" dirty="0"/>
              <a:t>  </a:t>
            </a:r>
            <a:r>
              <a:rPr lang="en-US" dirty="0"/>
              <a:t>services ,  are Lower Jubba/</a:t>
            </a:r>
            <a:r>
              <a:rPr lang="en-US" dirty="0" err="1"/>
              <a:t>Sanaag</a:t>
            </a:r>
            <a:r>
              <a:rPr lang="en-US" dirty="0"/>
              <a:t> and </a:t>
            </a:r>
            <a:r>
              <a:rPr lang="en-US" dirty="0" err="1"/>
              <a:t>mudug</a:t>
            </a:r>
            <a:r>
              <a:rPr lang="en-US" dirty="0"/>
              <a:t> region.</a:t>
            </a:r>
            <a:endParaRPr lang="en-US" dirty="0"/>
          </a:p>
          <a:p>
            <a:endParaRPr lang="en-US" dirty="0"/>
          </a:p>
          <a:p>
            <a:r>
              <a:rPr lang="en-US" dirty="0"/>
              <a:t>Lower </a:t>
            </a:r>
            <a:r>
              <a:rPr lang="en-US" b="1" dirty="0" err="1"/>
              <a:t>CemONC</a:t>
            </a:r>
            <a:r>
              <a:rPr lang="en-US" b="1" dirty="0"/>
              <a:t> services</a:t>
            </a:r>
            <a:r>
              <a:rPr lang="en-US" dirty="0"/>
              <a:t> , </a:t>
            </a:r>
            <a:r>
              <a:rPr lang="en-US" b="1" dirty="0"/>
              <a:t> are  665</a:t>
            </a:r>
            <a:r>
              <a:rPr lang="en-US" dirty="0"/>
              <a:t>, 66 &amp; 74 </a:t>
            </a:r>
            <a:r>
              <a:rPr lang="en-US" dirty="0" err="1"/>
              <a:t>percebtages</a:t>
            </a:r>
            <a:r>
              <a:rPr lang="en-US" dirty="0"/>
              <a:t> in  </a:t>
            </a:r>
            <a:r>
              <a:rPr lang="en-US" b="1" dirty="0"/>
              <a:t>Bay</a:t>
            </a:r>
            <a:r>
              <a:rPr lang="en-US" dirty="0"/>
              <a:t> , Gedo and Nugal region</a:t>
            </a: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6509"/>
          </a:xfrm>
        </p:spPr>
        <p:txBody>
          <a:bodyPr>
            <a:normAutofit fontScale="90000"/>
          </a:bodyPr>
          <a:lstStyle/>
          <a:p>
            <a:r>
              <a:rPr lang="en-US" dirty="0"/>
              <a:t>Active management of Third Stage </a:t>
            </a:r>
            <a:r>
              <a:rPr lang="en-US" dirty="0" err="1"/>
              <a:t>lbalour</a:t>
            </a:r>
            <a:r>
              <a:rPr lang="en-US" dirty="0"/>
              <a:t> </a:t>
            </a:r>
            <a:endParaRPr lang="en-US" dirty="0"/>
          </a:p>
        </p:txBody>
      </p:sp>
      <p:graphicFrame>
        <p:nvGraphicFramePr>
          <p:cNvPr id="4" name="Content Placeholder 3"/>
          <p:cNvGraphicFramePr>
            <a:graphicFrameLocks noGrp="1"/>
          </p:cNvGraphicFramePr>
          <p:nvPr>
            <p:ph idx="1"/>
          </p:nvPr>
        </p:nvGraphicFramePr>
        <p:xfrm>
          <a:off x="473990" y="1201118"/>
          <a:ext cx="7282912" cy="4967207"/>
        </p:xfrm>
        <a:graphic>
          <a:graphicData uri="http://schemas.openxmlformats.org/drawingml/2006/chart">
            <c:chart xmlns:c="http://schemas.openxmlformats.org/drawingml/2006/chart" xmlns:r="http://schemas.openxmlformats.org/officeDocument/2006/relationships" r:id="rId1"/>
          </a:graphicData>
        </a:graphic>
      </p:graphicFrame>
      <p:sp>
        <p:nvSpPr>
          <p:cNvPr id="3" name="TextBox 2"/>
          <p:cNvSpPr txBox="1"/>
          <p:nvPr/>
        </p:nvSpPr>
        <p:spPr>
          <a:xfrm>
            <a:off x="7581338" y="1475717"/>
            <a:ext cx="4209950" cy="4832092"/>
          </a:xfrm>
          <a:prstGeom prst="rect">
            <a:avLst/>
          </a:prstGeom>
          <a:noFill/>
        </p:spPr>
        <p:txBody>
          <a:bodyPr wrap="square" rtlCol="0">
            <a:spAutoFit/>
          </a:bodyPr>
          <a:lstStyle/>
          <a:p>
            <a:r>
              <a:rPr lang="en-US" sz="2800" dirty="0"/>
              <a:t>the lowest performing areas, with just over half of cases receiving active management</a:t>
            </a:r>
            <a:endParaRPr lang="en-US" sz="2800" dirty="0"/>
          </a:p>
          <a:p>
            <a:r>
              <a:rPr lang="en-US" sz="2800" b="1" dirty="0"/>
              <a:t>Middle Shabelle (66.7%) and Gedo (65.7%)</a:t>
            </a:r>
            <a:r>
              <a:rPr lang="en-US" sz="2800" dirty="0"/>
              <a:t> ,  </a:t>
            </a:r>
            <a:r>
              <a:rPr lang="en-US" sz="2800" b="1" dirty="0"/>
              <a:t>Bay region 65.9%  </a:t>
            </a:r>
            <a:r>
              <a:rPr lang="en-US" sz="2800" dirty="0"/>
              <a:t>also fall into this lower-performing category, indicating a need for improvement</a:t>
            </a:r>
            <a:endParaRPr lang="en-US" sz="2800" dirty="0"/>
          </a:p>
          <a:p>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0895" y="348865"/>
            <a:ext cx="10454725" cy="877729"/>
          </a:xfrm>
        </p:spPr>
        <p:txBody>
          <a:bodyPr anchor="ctr">
            <a:noAutofit/>
          </a:bodyPr>
          <a:lstStyle/>
          <a:p>
            <a:r>
              <a:rPr lang="en-GB" sz="3600" dirty="0">
                <a:solidFill>
                  <a:schemeClr val="bg2"/>
                </a:solidFill>
              </a:rPr>
              <a:t>Monitor and manage during labour using a partograph </a:t>
            </a:r>
            <a:endParaRPr lang="en-US" sz="3200" dirty="0">
              <a:solidFill>
                <a:schemeClr val="bg2"/>
              </a:solidFill>
            </a:endParaRPr>
          </a:p>
        </p:txBody>
      </p:sp>
      <p:graphicFrame>
        <p:nvGraphicFramePr>
          <p:cNvPr id="6" name="Content Placeholder 5"/>
          <p:cNvGraphicFramePr>
            <a:graphicFrameLocks noGrp="1"/>
          </p:cNvGraphicFramePr>
          <p:nvPr>
            <p:ph idx="1"/>
          </p:nvPr>
        </p:nvGraphicFramePr>
        <p:xfrm>
          <a:off x="644056" y="1932569"/>
          <a:ext cx="11250893" cy="458431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Referral systems</a:t>
            </a:r>
            <a:endParaRPr lang="en-GB" dirty="0">
              <a:latin typeface="Arial Narrow" panose="020B0606020202030204" pitchFamily="34" charset="0"/>
            </a:endParaRPr>
          </a:p>
        </p:txBody>
      </p:sp>
      <p:sp>
        <p:nvSpPr>
          <p:cNvPr id="4" name="TextBox 3"/>
          <p:cNvSpPr txBox="1"/>
          <p:nvPr/>
        </p:nvSpPr>
        <p:spPr>
          <a:xfrm>
            <a:off x="6852620" y="1731981"/>
            <a:ext cx="5163672" cy="2308324"/>
          </a:xfrm>
          <a:prstGeom prst="rect">
            <a:avLst/>
          </a:prstGeom>
          <a:noFill/>
        </p:spPr>
        <p:txBody>
          <a:bodyPr wrap="square" rtlCol="0">
            <a:spAutoFit/>
          </a:bodyPr>
          <a:lstStyle/>
          <a:p>
            <a:pPr algn="just"/>
            <a:r>
              <a:rPr lang="en-US" dirty="0">
                <a:latin typeface="Arial Narrow" panose="020B0606020202030204" pitchFamily="34" charset="0"/>
              </a:rPr>
              <a:t>About a quarter of health facilities (22.5%) have an ambulance for facilitating referrals</a:t>
            </a:r>
            <a:endParaRPr lang="en-US" dirty="0">
              <a:latin typeface="Arial Narrow" panose="020B0606020202030204" pitchFamily="34" charset="0"/>
            </a:endParaRPr>
          </a:p>
          <a:p>
            <a:pPr algn="just"/>
            <a:endParaRPr lang="en-US" dirty="0">
              <a:latin typeface="Arial Narrow" panose="020B0606020202030204" pitchFamily="34" charset="0"/>
            </a:endParaRPr>
          </a:p>
          <a:p>
            <a:pPr algn="just"/>
            <a:r>
              <a:rPr lang="en-US" dirty="0">
                <a:latin typeface="Arial Narrow" panose="020B0606020202030204" pitchFamily="34" charset="0"/>
              </a:rPr>
              <a:t>71% have a driver available 25/7, implying that more than a quarter do not have a driver on standby</a:t>
            </a:r>
            <a:endParaRPr lang="en-US" dirty="0">
              <a:latin typeface="Arial Narrow" panose="020B0606020202030204" pitchFamily="34" charset="0"/>
            </a:endParaRPr>
          </a:p>
          <a:p>
            <a:pPr algn="just"/>
            <a:endParaRPr lang="en-US" dirty="0">
              <a:latin typeface="Arial Narrow" panose="020B0606020202030204" pitchFamily="34" charset="0"/>
            </a:endParaRPr>
          </a:p>
          <a:p>
            <a:pPr algn="just"/>
            <a:r>
              <a:rPr lang="en-GB" dirty="0">
                <a:latin typeface="Arial Narrow" panose="020B0606020202030204" pitchFamily="34" charset="0"/>
              </a:rPr>
              <a:t>Ambulances were functional in 3 out of every 4 facilities (or 75.5%)</a:t>
            </a:r>
            <a:endParaRPr lang="en-GB" dirty="0">
              <a:latin typeface="Arial Narrow" panose="020B0606020202030204" pitchFamily="34" charset="0"/>
            </a:endParaRPr>
          </a:p>
        </p:txBody>
      </p:sp>
      <p:sp>
        <p:nvSpPr>
          <p:cNvPr id="5" name="TextBox 4"/>
          <p:cNvSpPr txBox="1"/>
          <p:nvPr/>
        </p:nvSpPr>
        <p:spPr>
          <a:xfrm>
            <a:off x="3642102" y="6253566"/>
            <a:ext cx="6602278" cy="369332"/>
          </a:xfrm>
          <a:prstGeom prst="rect">
            <a:avLst/>
          </a:prstGeom>
          <a:noFill/>
        </p:spPr>
        <p:txBody>
          <a:bodyPr wrap="square" rtlCol="0">
            <a:spAutoFit/>
          </a:bodyPr>
          <a:lstStyle/>
          <a:p>
            <a:r>
              <a:rPr lang="en-US" dirty="0"/>
              <a:t>Source:  HHFA  Survey 2022</a:t>
            </a:r>
            <a:endParaRPr lang="en-US" dirty="0"/>
          </a:p>
        </p:txBody>
      </p:sp>
      <p:graphicFrame>
        <p:nvGraphicFramePr>
          <p:cNvPr id="13" name="Chart 12"/>
          <p:cNvGraphicFramePr/>
          <p:nvPr/>
        </p:nvGraphicFramePr>
        <p:xfrm>
          <a:off x="495299" y="1731981"/>
          <a:ext cx="6114727" cy="4196121"/>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Electricity and caesarean sections</a:t>
            </a:r>
            <a:endParaRPr lang="en-GB" b="1" dirty="0">
              <a:latin typeface="Arial Narrow" panose="020B0606020202030204" pitchFamily="34" charset="0"/>
            </a:endParaRPr>
          </a:p>
        </p:txBody>
      </p:sp>
      <p:pic>
        <p:nvPicPr>
          <p:cNvPr id="3" name="Picture 2"/>
          <p:cNvPicPr>
            <a:picLocks noChangeAspect="1"/>
          </p:cNvPicPr>
          <p:nvPr/>
        </p:nvPicPr>
        <p:blipFill>
          <a:blip r:embed="rId1"/>
          <a:stretch>
            <a:fillRect/>
          </a:stretch>
        </p:blipFill>
        <p:spPr>
          <a:xfrm>
            <a:off x="720986" y="1488558"/>
            <a:ext cx="4956800" cy="5004317"/>
          </a:xfrm>
          <a:prstGeom prst="rect">
            <a:avLst/>
          </a:prstGeom>
        </p:spPr>
      </p:pic>
      <p:sp>
        <p:nvSpPr>
          <p:cNvPr id="4" name="TextBox 3"/>
          <p:cNvSpPr txBox="1"/>
          <p:nvPr/>
        </p:nvSpPr>
        <p:spPr>
          <a:xfrm>
            <a:off x="5021452" y="6492875"/>
            <a:ext cx="6602278" cy="369332"/>
          </a:xfrm>
          <a:prstGeom prst="rect">
            <a:avLst/>
          </a:prstGeom>
          <a:noFill/>
        </p:spPr>
        <p:txBody>
          <a:bodyPr wrap="square" rtlCol="0">
            <a:spAutoFit/>
          </a:bodyPr>
          <a:lstStyle/>
          <a:p>
            <a:r>
              <a:rPr lang="en-US" dirty="0"/>
              <a:t>Source:  HHFA  Survey 2022</a:t>
            </a:r>
            <a:endParaRPr lang="en-US" dirty="0"/>
          </a:p>
        </p:txBody>
      </p:sp>
      <p:sp>
        <p:nvSpPr>
          <p:cNvPr id="5" name="TextBox 4"/>
          <p:cNvSpPr txBox="1"/>
          <p:nvPr/>
        </p:nvSpPr>
        <p:spPr>
          <a:xfrm>
            <a:off x="5911702" y="1488558"/>
            <a:ext cx="6152707" cy="4708981"/>
          </a:xfrm>
          <a:prstGeom prst="rect">
            <a:avLst/>
          </a:prstGeom>
          <a:noFill/>
        </p:spPr>
        <p:txBody>
          <a:bodyPr wrap="square" rtlCol="0">
            <a:spAutoFit/>
          </a:bodyPr>
          <a:lstStyle/>
          <a:p>
            <a:pPr algn="just"/>
            <a:r>
              <a:rPr lang="en-US" sz="2000" b="1" dirty="0"/>
              <a:t>Key Regional Highlights:</a:t>
            </a:r>
            <a:endParaRPr lang="en-US" sz="2000" dirty="0"/>
          </a:p>
          <a:p>
            <a:pPr algn="just"/>
            <a:r>
              <a:rPr lang="en-US" sz="2000" b="1" dirty="0"/>
              <a:t>1. High Electricity Reliability:</a:t>
            </a:r>
            <a:r>
              <a:rPr lang="en-US" sz="2000" dirty="0"/>
              <a:t> Banadir (88.62%), </a:t>
            </a:r>
            <a:r>
              <a:rPr lang="en-US" sz="2000" dirty="0" err="1"/>
              <a:t>Karkaar</a:t>
            </a:r>
            <a:r>
              <a:rPr lang="en-US" sz="2000" dirty="0"/>
              <a:t> (86.11%), </a:t>
            </a:r>
            <a:r>
              <a:rPr lang="en-US" sz="2000" dirty="0" err="1"/>
              <a:t>Galgadud</a:t>
            </a:r>
            <a:r>
              <a:rPr lang="en-US" sz="2000" dirty="0"/>
              <a:t> (83.33%), </a:t>
            </a:r>
            <a:r>
              <a:rPr lang="en-US" sz="2000" dirty="0" err="1"/>
              <a:t>Sool</a:t>
            </a:r>
            <a:r>
              <a:rPr lang="en-US" sz="2000" dirty="0"/>
              <a:t> (83.33%), and Gedo (82.22%) show strong electricity reliability.</a:t>
            </a:r>
            <a:endParaRPr lang="en-US" sz="2000" dirty="0"/>
          </a:p>
          <a:p>
            <a:pPr algn="just"/>
            <a:r>
              <a:rPr lang="en-US" sz="2000" b="1" dirty="0"/>
              <a:t>2. Low Electricity Reliability:</a:t>
            </a:r>
            <a:r>
              <a:rPr lang="en-US" sz="2000" dirty="0"/>
              <a:t> </a:t>
            </a:r>
            <a:r>
              <a:rPr lang="en-US" sz="2000" dirty="0" err="1"/>
              <a:t>Gardafuu</a:t>
            </a:r>
            <a:r>
              <a:rPr lang="en-US" sz="2000" dirty="0"/>
              <a:t> (41.67%) and </a:t>
            </a:r>
            <a:r>
              <a:rPr lang="en-US" sz="2000" dirty="0" err="1"/>
              <a:t>Hiiraan</a:t>
            </a:r>
            <a:r>
              <a:rPr lang="en-US" sz="2000" dirty="0"/>
              <a:t> (42.50%) suffer from very frequent electricity interruptions, posing a major challenge to healthcare service delivery.</a:t>
            </a:r>
            <a:endParaRPr lang="en-US" sz="2000" dirty="0"/>
          </a:p>
          <a:p>
            <a:pPr algn="just"/>
            <a:r>
              <a:rPr lang="en-US" sz="2000" b="1" dirty="0"/>
              <a:t>1. Highest Surgical Authorization:</a:t>
            </a:r>
            <a:r>
              <a:rPr lang="en-US" sz="2000" dirty="0"/>
              <a:t> Banadir stands out with the highest percentage (37.44%) authorized for major surgical procedures, followed by </a:t>
            </a:r>
            <a:r>
              <a:rPr lang="en-US" sz="2000" dirty="0" err="1"/>
              <a:t>Hiiraan</a:t>
            </a:r>
            <a:r>
              <a:rPr lang="en-US" sz="2000" dirty="0"/>
              <a:t> (32.81%) and Middle Shabelle (29.63%).</a:t>
            </a:r>
            <a:endParaRPr lang="en-US" sz="2000" dirty="0"/>
          </a:p>
          <a:p>
            <a:pPr algn="just"/>
            <a:r>
              <a:rPr lang="en-US" sz="2000" b="1" dirty="0"/>
              <a:t>2. Lowest Surgical Authorization:</a:t>
            </a:r>
            <a:r>
              <a:rPr lang="en-US" sz="2000" dirty="0"/>
              <a:t> </a:t>
            </a:r>
            <a:r>
              <a:rPr lang="en-US" sz="2000" dirty="0" err="1"/>
              <a:t>Sool</a:t>
            </a:r>
            <a:r>
              <a:rPr lang="en-US" sz="2000" dirty="0"/>
              <a:t> (7.14%), Mudug (12.93%), and </a:t>
            </a:r>
            <a:r>
              <a:rPr lang="en-US" sz="2000" dirty="0" err="1"/>
              <a:t>Karkaar</a:t>
            </a:r>
            <a:r>
              <a:rPr lang="en-US" sz="2000" dirty="0"/>
              <a:t> (13.21%) have extremely low authorization rates for major surgical procedures</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18" y="539750"/>
            <a:ext cx="11036609" cy="722313"/>
          </a:xfrm>
        </p:spPr>
        <p:txBody>
          <a:bodyPr anchor="ctr">
            <a:normAutofit/>
          </a:bodyPr>
          <a:lstStyle/>
          <a:p>
            <a:r>
              <a:rPr lang="en-US" b="1" dirty="0"/>
              <a:t>RECOMMENDATIONS/Conclusions </a:t>
            </a:r>
            <a:endParaRPr lang="en-GB" b="1" dirty="0"/>
          </a:p>
        </p:txBody>
      </p:sp>
      <p:pic>
        <p:nvPicPr>
          <p:cNvPr id="6" name="Picture 5"/>
          <p:cNvPicPr>
            <a:picLocks noChangeAspect="1"/>
          </p:cNvPicPr>
          <p:nvPr/>
        </p:nvPicPr>
        <p:blipFill>
          <a:blip r:embed="rId1"/>
          <a:stretch>
            <a:fillRect/>
          </a:stretch>
        </p:blipFill>
        <p:spPr>
          <a:xfrm>
            <a:off x="539680" y="1382574"/>
            <a:ext cx="11111847" cy="46426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endParaRPr lang="en-US" dirty="0"/>
          </a:p>
        </p:txBody>
      </p:sp>
      <p:sp>
        <p:nvSpPr>
          <p:cNvPr id="5" name="Text Placeholder 4"/>
          <p:cNvSpPr>
            <a:spLocks noGrp="1"/>
          </p:cNvSpPr>
          <p:nvPr>
            <p:ph type="body" sz="quarter" idx="13"/>
          </p:nvPr>
        </p:nvSpPr>
        <p:spPr>
          <a:xfrm>
            <a:off x="241005" y="1642933"/>
            <a:ext cx="11617842" cy="4729514"/>
          </a:xfrm>
        </p:spPr>
        <p:txBody>
          <a:bodyPr>
            <a:normAutofit lnSpcReduction="10000"/>
          </a:bodyPr>
          <a:lstStyle/>
          <a:p>
            <a:pPr marL="342900" indent="-342900">
              <a:buFont typeface="Wingdings" panose="05000000000000000000" pitchFamily="2" charset="2"/>
              <a:buChar char="ü"/>
            </a:pPr>
            <a:r>
              <a:rPr lang="en-US" sz="2800" dirty="0">
                <a:latin typeface="Arial Narrow" panose="020B0606020202030204" pitchFamily="34" charset="0"/>
              </a:rPr>
              <a:t>The number of </a:t>
            </a:r>
            <a:r>
              <a:rPr lang="en-US" sz="2800" dirty="0" err="1">
                <a:latin typeface="Arial Narrow" panose="020B0606020202030204" pitchFamily="34" charset="0"/>
              </a:rPr>
              <a:t>instiututional</a:t>
            </a:r>
            <a:r>
              <a:rPr lang="en-US" sz="2800" dirty="0">
                <a:latin typeface="Arial Narrow" panose="020B0606020202030204" pitchFamily="34" charset="0"/>
              </a:rPr>
              <a:t> maternal deaths and perinatal deaths</a:t>
            </a:r>
            <a:r>
              <a:rPr lang="en-US" sz="2800" dirty="0"/>
              <a:t> are high</a:t>
            </a:r>
            <a:endParaRPr lang="en-US" sz="2800" dirty="0"/>
          </a:p>
          <a:p>
            <a:pPr marL="342900" indent="-342900">
              <a:buFont typeface="Wingdings" panose="05000000000000000000" pitchFamily="2" charset="2"/>
              <a:buChar char="ü"/>
            </a:pPr>
            <a:r>
              <a:rPr lang="en-US" sz="2800" dirty="0"/>
              <a:t>The </a:t>
            </a:r>
            <a:r>
              <a:rPr lang="en-US" sz="2800" b="1" dirty="0"/>
              <a:t>active management of the third stage of labor is a concern </a:t>
            </a:r>
            <a:endParaRPr lang="en-US" sz="2800" b="1" dirty="0"/>
          </a:p>
          <a:p>
            <a:pPr marL="342900" indent="-342900">
              <a:buFont typeface="Wingdings" panose="05000000000000000000" pitchFamily="2" charset="2"/>
              <a:buChar char="ü"/>
            </a:pPr>
            <a:r>
              <a:rPr lang="en-US" sz="2800" b="1" dirty="0"/>
              <a:t>healthcare infrastructure,:  </a:t>
            </a:r>
            <a:r>
              <a:rPr lang="en-US" sz="2800" dirty="0"/>
              <a:t>specifically, electricity reliability and authorization for major surgical procedures remains a challenge </a:t>
            </a:r>
            <a:endParaRPr lang="en-US" sz="2800" dirty="0"/>
          </a:p>
          <a:p>
            <a:pPr marL="342900" indent="-342900">
              <a:buFont typeface="Wingdings" panose="05000000000000000000" pitchFamily="2" charset="2"/>
              <a:buChar char="ü"/>
            </a:pPr>
            <a:r>
              <a:rPr lang="en-US" sz="2800" dirty="0"/>
              <a:t>More critically, the </a:t>
            </a:r>
            <a:r>
              <a:rPr lang="en-US" sz="2800" b="1" dirty="0"/>
              <a:t>overall capacity </a:t>
            </a:r>
            <a:r>
              <a:rPr lang="en-US" sz="2800" dirty="0"/>
              <a:t>for major surgical procedures remains exceptionally low, with an average of </a:t>
            </a:r>
            <a:r>
              <a:rPr lang="en-US" sz="2800" b="1" dirty="0"/>
              <a:t>only 23.28% </a:t>
            </a:r>
            <a:r>
              <a:rPr lang="en-US" sz="2800" dirty="0"/>
              <a:t>of regions/facilities authorized.  </a:t>
            </a:r>
            <a:endParaRPr lang="en-US" sz="2800" dirty="0"/>
          </a:p>
          <a:p>
            <a:pPr marL="342900" indent="-342900">
              <a:buFont typeface="Wingdings" panose="05000000000000000000" pitchFamily="2" charset="2"/>
              <a:buChar char="ü"/>
            </a:pPr>
            <a:r>
              <a:rPr lang="en-US" sz="2800" dirty="0"/>
              <a:t>We recommend establishing MPDSR system for assessing the cause of mortality</a:t>
            </a:r>
            <a:endParaRPr lang="en-US" sz="2800" dirty="0"/>
          </a:p>
          <a:p>
            <a:pPr marL="342900" indent="-342900">
              <a:buFont typeface="Wingdings" panose="05000000000000000000" pitchFamily="2" charset="2"/>
              <a:buChar char="ü"/>
            </a:pPr>
            <a:r>
              <a:rPr lang="en-US" sz="2800" dirty="0"/>
              <a:t>We also recommend focused supportive supervision for identifying implementation challenges and capacity building </a:t>
            </a:r>
            <a:endParaRPr lang="en-US" sz="2800"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latin typeface="Arial Narrow" panose="020B0606020202030204" pitchFamily="34" charset="0"/>
              </a:rPr>
              <a:t>Transforming lives in Africa through research</a:t>
            </a:r>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71B044B6-EA54-4114-BA31-DFEA02AFA5AA}" type="slidenum">
              <a:rPr lang="en-US" smtClean="0">
                <a:latin typeface="Arial Narrow" panose="020B0606020202030204" pitchFamily="34" charset="0"/>
              </a:rPr>
            </a:fld>
            <a:endParaRPr lang="en-US" dirty="0">
              <a:latin typeface="Arial Narrow" panose="020B0606020202030204" pitchFamily="34" charset="0"/>
            </a:endParaRPr>
          </a:p>
        </p:txBody>
      </p:sp>
      <p:sp>
        <p:nvSpPr>
          <p:cNvPr id="5" name="Text Placeholder 4"/>
          <p:cNvSpPr>
            <a:spLocks noGrp="1"/>
          </p:cNvSpPr>
          <p:nvPr>
            <p:ph type="body" sz="quarter" idx="13"/>
          </p:nvPr>
        </p:nvSpPr>
        <p:spPr>
          <a:xfrm>
            <a:off x="871369" y="1642933"/>
            <a:ext cx="10780158" cy="4674524"/>
          </a:xfrm>
        </p:spPr>
        <p:txBody>
          <a:bodyPr>
            <a:normAutofit/>
          </a:bodyPr>
          <a:lstStyle/>
          <a:p>
            <a:pPr algn="just"/>
            <a:r>
              <a:rPr lang="en-US" sz="2400" dirty="0">
                <a:latin typeface="Arial Narrow" panose="020B0606020202030204" pitchFamily="34" charset="0"/>
              </a:rPr>
              <a:t>Life-threatening problems during pregnancy, delivery, or the postpartum period occur in about 15% of anticipated deliveries globally. </a:t>
            </a:r>
            <a:endParaRPr lang="en-US" sz="2400" dirty="0">
              <a:latin typeface="Arial Narrow" panose="020B0606020202030204" pitchFamily="34" charset="0"/>
            </a:endParaRPr>
          </a:p>
          <a:p>
            <a:pPr algn="just"/>
            <a:r>
              <a:rPr lang="en-US" sz="2400" dirty="0">
                <a:latin typeface="Arial Narrow" panose="020B0606020202030204" pitchFamily="34" charset="0"/>
              </a:rPr>
              <a:t>SDHS 2020 Somalia estimated around 692 deaths per 100,000 live births, triggering the need to assess service availability and readiness for maternal, child health in order to reach the UHC targets.</a:t>
            </a:r>
            <a:endParaRPr lang="en-US" sz="2400" dirty="0">
              <a:latin typeface="Arial Narrow" panose="020B0606020202030204" pitchFamily="34" charset="0"/>
            </a:endParaRPr>
          </a:p>
          <a:p>
            <a:pPr algn="just"/>
            <a:r>
              <a:rPr lang="en-US" sz="2400" dirty="0">
                <a:latin typeface="Arial Narrow" panose="020B0606020202030204" pitchFamily="34" charset="0"/>
              </a:rPr>
              <a:t>UN agencies developed the emergency obstetric and neonatal care (</a:t>
            </a:r>
            <a:r>
              <a:rPr lang="en-US" sz="2400" dirty="0" err="1">
                <a:latin typeface="Arial Narrow" panose="020B0606020202030204" pitchFamily="34" charset="0"/>
              </a:rPr>
              <a:t>EmONC</a:t>
            </a:r>
            <a:r>
              <a:rPr lang="en-US" sz="2400" dirty="0">
                <a:latin typeface="Arial Narrow" panose="020B0606020202030204" pitchFamily="34" charset="0"/>
              </a:rPr>
              <a:t>) package to provide evidence-based clinical services, which is used by skilled birth attendants (SBAs) within the framework of community-focused and facility-based health systems to lower maternal and prenatal  mortality.</a:t>
            </a:r>
            <a:endParaRPr lang="en-US" sz="2400" dirty="0">
              <a:latin typeface="Arial Narrow" panose="020B0606020202030204" pitchFamily="34" charset="0"/>
            </a:endParaRPr>
          </a:p>
        </p:txBody>
      </p:sp>
      <p:sp>
        <p:nvSpPr>
          <p:cNvPr id="6" name="Title 1"/>
          <p:cNvSpPr>
            <a:spLocks noGrp="1"/>
          </p:cNvSpPr>
          <p:nvPr>
            <p:ph type="title"/>
          </p:nvPr>
        </p:nvSpPr>
        <p:spPr>
          <a:xfrm>
            <a:off x="614363" y="539750"/>
            <a:ext cx="11037887" cy="722313"/>
          </a:xfrm>
        </p:spPr>
        <p:txBody>
          <a:bodyPr>
            <a:normAutofit/>
          </a:bodyPr>
          <a:lstStyle/>
          <a:p>
            <a:pPr algn="ctr"/>
            <a:r>
              <a:rPr lang="en-US" b="1" dirty="0">
                <a:solidFill>
                  <a:srgbClr val="92D050"/>
                </a:solidFill>
                <a:latin typeface="Arial Narrow" panose="020B0606020202030204" pitchFamily="34" charset="0"/>
              </a:rPr>
              <a:t>Background</a:t>
            </a:r>
            <a:r>
              <a:rPr lang="en-US" dirty="0">
                <a:latin typeface="Arial Narrow" panose="020B0606020202030204" pitchFamily="34" charset="0"/>
              </a:rPr>
              <a:t> </a:t>
            </a:r>
            <a:endParaRPr lang="en-US" dirty="0">
              <a:latin typeface="Arial Narrow" panose="020B0606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rgbClr val="92D050"/>
                </a:solidFill>
                <a:latin typeface="Arial Narrow" panose="020B0606020202030204" pitchFamily="34" charset="0"/>
              </a:rPr>
              <a:t>Objectives</a:t>
            </a:r>
            <a:endParaRPr lang="en-GB" b="1" dirty="0">
              <a:solidFill>
                <a:srgbClr val="92D050"/>
              </a:solidFill>
              <a:latin typeface="Arial Narrow" panose="020B0606020202030204" pitchFamily="34" charset="0"/>
            </a:endParaRPr>
          </a:p>
        </p:txBody>
      </p:sp>
      <p:sp>
        <p:nvSpPr>
          <p:cNvPr id="5" name="Content Placeholder 4"/>
          <p:cNvSpPr>
            <a:spLocks noGrp="1"/>
          </p:cNvSpPr>
          <p:nvPr>
            <p:ph idx="1"/>
          </p:nvPr>
        </p:nvSpPr>
        <p:spPr/>
        <p:txBody>
          <a:bodyPr>
            <a:normAutofit/>
          </a:bodyPr>
          <a:lstStyle/>
          <a:p>
            <a:pPr marL="342900" indent="-342900" algn="just"/>
            <a:r>
              <a:rPr lang="en-US" dirty="0">
                <a:latin typeface="Arial Narrow" panose="020B0606020202030204" pitchFamily="34" charset="0"/>
              </a:rPr>
              <a:t>To assess service availability for maternal and prenatal services</a:t>
            </a:r>
            <a:endParaRPr lang="en-US" dirty="0">
              <a:latin typeface="Arial Narrow" panose="020B0606020202030204" pitchFamily="34" charset="0"/>
            </a:endParaRPr>
          </a:p>
          <a:p>
            <a:pPr marL="342900" indent="-342900" algn="just"/>
            <a:r>
              <a:rPr lang="en-US" dirty="0">
                <a:latin typeface="Arial Narrow" panose="020B0606020202030204" pitchFamily="34" charset="0"/>
              </a:rPr>
              <a:t>To assess if there is a relationship between facility readiness and maternal and neonatal mortality  </a:t>
            </a:r>
            <a:endParaRPr lang="en-US" dirty="0">
              <a:latin typeface="Arial Narrow" panose="020B0606020202030204" pitchFamily="34" charset="0"/>
            </a:endParaRPr>
          </a:p>
          <a:p>
            <a:endParaRPr lang="en-GB" dirty="0">
              <a:latin typeface="Arial Narrow" panose="020B0606020202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7743" y="509153"/>
            <a:ext cx="11055350" cy="1019502"/>
          </a:xfrm>
        </p:spPr>
        <p:txBody>
          <a:bodyPr>
            <a:normAutofit/>
          </a:bodyPr>
          <a:lstStyle/>
          <a:p>
            <a:pPr algn="ctr"/>
            <a:r>
              <a:rPr lang="en-US" b="1" dirty="0">
                <a:solidFill>
                  <a:srgbClr val="92D050"/>
                </a:solidFill>
                <a:latin typeface="Arial Narrow" panose="020B0606020202030204" pitchFamily="34" charset="0"/>
              </a:rPr>
              <a:t>Methodology</a:t>
            </a:r>
            <a:r>
              <a:rPr lang="en-US" dirty="0">
                <a:latin typeface="Arial Narrow" panose="020B0606020202030204" pitchFamily="34" charset="0"/>
              </a:rPr>
              <a:t>  </a:t>
            </a:r>
            <a:r>
              <a:rPr lang="en-US" sz="4800" dirty="0">
                <a:latin typeface="Arial Narrow" panose="020B0606020202030204" pitchFamily="34" charset="0"/>
              </a:rPr>
              <a:t> </a:t>
            </a:r>
            <a:endParaRPr lang="en-GB" dirty="0">
              <a:latin typeface="Arial Narrow" panose="020B0606020202030204" pitchFamily="34" charset="0"/>
            </a:endParaRPr>
          </a:p>
        </p:txBody>
      </p:sp>
      <p:sp>
        <p:nvSpPr>
          <p:cNvPr id="5" name="Text Placeholder 4"/>
          <p:cNvSpPr>
            <a:spLocks noGrp="1"/>
          </p:cNvSpPr>
          <p:nvPr>
            <p:ph type="body" idx="1"/>
          </p:nvPr>
        </p:nvSpPr>
        <p:spPr>
          <a:xfrm>
            <a:off x="217595" y="1738058"/>
            <a:ext cx="11571883" cy="3901905"/>
          </a:xfrm>
        </p:spPr>
        <p:txBody>
          <a:bodyPr>
            <a:normAutofit fontScale="92500" lnSpcReduction="10000"/>
          </a:bodyPr>
          <a:lstStyle/>
          <a:p>
            <a:pPr algn="just"/>
            <a:r>
              <a:rPr lang="en-US" sz="2800" dirty="0">
                <a:solidFill>
                  <a:schemeClr val="tx1"/>
                </a:solidFill>
                <a:latin typeface="Arial Narrow" panose="020B0606020202030204" pitchFamily="34" charset="0"/>
              </a:rPr>
              <a:t>Data sources: </a:t>
            </a:r>
            <a:endParaRPr lang="en-US" sz="2800" dirty="0">
              <a:solidFill>
                <a:schemeClr val="tx1"/>
              </a:solidFill>
              <a:latin typeface="Arial Narrow" panose="020B0606020202030204" pitchFamily="34" charset="0"/>
            </a:endParaRPr>
          </a:p>
          <a:p>
            <a:pPr algn="just"/>
            <a:r>
              <a:rPr lang="en-US" sz="2800" dirty="0">
                <a:solidFill>
                  <a:schemeClr val="tx1"/>
                </a:solidFill>
                <a:latin typeface="Arial Narrow" panose="020B0606020202030204" pitchFamily="34" charset="0"/>
              </a:rPr>
              <a:t>DHIS2 data (2022- 2025) and data from 2022 Harmonized Health Facility Assessment (HHFA). The data will be aggregated at regional level</a:t>
            </a:r>
            <a:endParaRPr lang="en-US" sz="2800" dirty="0">
              <a:solidFill>
                <a:schemeClr val="tx1"/>
              </a:solidFill>
              <a:latin typeface="Arial Narrow" panose="020B0606020202030204" pitchFamily="34" charset="0"/>
            </a:endParaRPr>
          </a:p>
          <a:p>
            <a:pPr algn="just"/>
            <a:endParaRPr lang="en-US" sz="2800" dirty="0">
              <a:solidFill>
                <a:schemeClr val="tx1"/>
              </a:solidFill>
              <a:latin typeface="Arial Narrow" panose="020B0606020202030204" pitchFamily="34" charset="0"/>
            </a:endParaRPr>
          </a:p>
          <a:p>
            <a:pPr algn="just"/>
            <a:r>
              <a:rPr lang="en-US" sz="2800" dirty="0">
                <a:solidFill>
                  <a:schemeClr val="tx1"/>
                </a:solidFill>
                <a:latin typeface="Arial Narrow" panose="020B0606020202030204" pitchFamily="34" charset="0"/>
              </a:rPr>
              <a:t>Study design:</a:t>
            </a:r>
            <a:endParaRPr lang="en-US" sz="2800" dirty="0">
              <a:solidFill>
                <a:schemeClr val="tx1"/>
              </a:solidFill>
              <a:latin typeface="Arial Narrow" panose="020B0606020202030204" pitchFamily="34" charset="0"/>
            </a:endParaRPr>
          </a:p>
          <a:p>
            <a:pPr algn="just"/>
            <a:r>
              <a:rPr lang="en-US" sz="2800" dirty="0">
                <a:solidFill>
                  <a:schemeClr val="tx1"/>
                </a:solidFill>
                <a:latin typeface="Arial Narrow" panose="020B0606020202030204" pitchFamily="34" charset="0"/>
              </a:rPr>
              <a:t>Cross-sectional study with triangulation of routine and survey data</a:t>
            </a:r>
            <a:endParaRPr lang="en-US" sz="2800" dirty="0">
              <a:solidFill>
                <a:schemeClr val="tx1"/>
              </a:solidFill>
              <a:latin typeface="Arial Narrow" panose="020B0606020202030204" pitchFamily="34" charset="0"/>
            </a:endParaRPr>
          </a:p>
          <a:p>
            <a:pPr algn="just"/>
            <a:endParaRPr lang="en-US" sz="2800" dirty="0">
              <a:solidFill>
                <a:schemeClr val="tx1"/>
              </a:solidFill>
              <a:latin typeface="Arial Narrow" panose="020B0606020202030204" pitchFamily="34" charset="0"/>
            </a:endParaRPr>
          </a:p>
          <a:p>
            <a:pPr algn="just"/>
            <a:r>
              <a:rPr lang="en-US" sz="2800" dirty="0">
                <a:solidFill>
                  <a:schemeClr val="tx1"/>
                </a:solidFill>
                <a:latin typeface="Arial Narrow" panose="020B0606020202030204" pitchFamily="34" charset="0"/>
              </a:rPr>
              <a:t>Data analysis: </a:t>
            </a:r>
            <a:endParaRPr lang="en-US" sz="2800" dirty="0">
              <a:solidFill>
                <a:schemeClr val="tx1"/>
              </a:solidFill>
              <a:latin typeface="Arial Narrow" panose="020B0606020202030204" pitchFamily="34" charset="0"/>
            </a:endParaRPr>
          </a:p>
          <a:p>
            <a:pPr algn="just"/>
            <a:r>
              <a:rPr lang="en-US" sz="2800" dirty="0">
                <a:solidFill>
                  <a:schemeClr val="tx1"/>
                </a:solidFill>
                <a:latin typeface="Arial Narrow" panose="020B0606020202030204" pitchFamily="34" charset="0"/>
              </a:rPr>
              <a:t>Analysis will be done using R software and Excel</a:t>
            </a:r>
            <a:endParaRPr lang="en-US" sz="2800" dirty="0">
              <a:solidFill>
                <a:schemeClr val="tx1"/>
              </a:solidFill>
              <a:latin typeface="Arial Narrow" panose="020B0606020202030204" pitchFamily="34" charset="0"/>
            </a:endParaRPr>
          </a:p>
          <a:p>
            <a:pPr marL="342900" indent="-342900" algn="just">
              <a:buFont typeface="Wingdings" panose="05000000000000000000" pitchFamily="2" charset="2"/>
              <a:buChar char="ü"/>
            </a:pPr>
            <a:endParaRPr lang="en-US" sz="2800" dirty="0">
              <a:solidFill>
                <a:schemeClr val="tx1"/>
              </a:solidFill>
              <a:latin typeface="Arial Narrow" panose="020B0606020202030204" pitchFamily="34" charset="0"/>
            </a:endParaRPr>
          </a:p>
          <a:p>
            <a:pPr marL="342900" indent="-342900" algn="just">
              <a:buFont typeface="Wingdings" panose="05000000000000000000" pitchFamily="2" charset="2"/>
              <a:buChar char="ü"/>
            </a:pPr>
            <a:endParaRPr lang="en-US" sz="2800" b="1" dirty="0">
              <a:solidFill>
                <a:schemeClr val="tx1"/>
              </a:solidFill>
              <a:latin typeface="Arial Narrow" panose="020B0606020202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43654" y="2295713"/>
            <a:ext cx="10515600" cy="1500187"/>
          </a:xfrm>
        </p:spPr>
        <p:txBody>
          <a:bodyPr>
            <a:normAutofit/>
          </a:bodyPr>
          <a:lstStyle/>
          <a:p>
            <a:pPr marL="0" indent="0" algn="ctr">
              <a:buNone/>
            </a:pPr>
            <a:r>
              <a:rPr lang="en-US" sz="4800" dirty="0">
                <a:latin typeface="Arial Narrow" panose="020B0606020202030204" pitchFamily="34" charset="0"/>
              </a:rPr>
              <a:t>FINDINGS OF THE ANALYSIS</a:t>
            </a:r>
            <a:endParaRPr lang="en-US" sz="3200" dirty="0">
              <a:latin typeface="Arial Narrow" panose="020B0606020202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latin typeface="Arial Narrow" panose="020B0606020202030204" pitchFamily="34" charset="0"/>
              </a:rPr>
              <a:t>Regions’ contribution to institutional maternal deaths</a:t>
            </a:r>
            <a:endParaRPr lang="en-GB" b="1" dirty="0">
              <a:solidFill>
                <a:srgbClr val="92D050"/>
              </a:solidFill>
              <a:latin typeface="Arial Narrow" panose="020B0606020202030204" pitchFamily="34" charset="0"/>
            </a:endParaRPr>
          </a:p>
        </p:txBody>
      </p:sp>
      <p:graphicFrame>
        <p:nvGraphicFramePr>
          <p:cNvPr id="5" name="Chart 4"/>
          <p:cNvGraphicFramePr/>
          <p:nvPr/>
        </p:nvGraphicFramePr>
        <p:xfrm>
          <a:off x="5030991" y="1555374"/>
          <a:ext cx="6515245" cy="2936953"/>
        </p:xfrm>
        <a:graphic>
          <a:graphicData uri="http://schemas.openxmlformats.org/drawingml/2006/chart">
            <c:chart xmlns:c="http://schemas.openxmlformats.org/drawingml/2006/chart" xmlns:r="http://schemas.openxmlformats.org/officeDocument/2006/relationships" r:id="rId1"/>
          </a:graphicData>
        </a:graphic>
      </p:graphicFrame>
      <p:sp>
        <p:nvSpPr>
          <p:cNvPr id="7" name="TextBox 6"/>
          <p:cNvSpPr txBox="1"/>
          <p:nvPr/>
        </p:nvSpPr>
        <p:spPr>
          <a:xfrm>
            <a:off x="5071223" y="4738549"/>
            <a:ext cx="6138246" cy="1815882"/>
          </a:xfrm>
          <a:prstGeom prst="rect">
            <a:avLst/>
          </a:prstGeom>
          <a:noFill/>
        </p:spPr>
        <p:txBody>
          <a:bodyPr wrap="square">
            <a:spAutoFit/>
          </a:bodyPr>
          <a:lstStyle/>
          <a:p>
            <a:r>
              <a:rPr lang="en-US" sz="1600" dirty="0">
                <a:latin typeface="Arial Narrow" panose="020B0606020202030204" pitchFamily="34" charset="0"/>
              </a:rPr>
              <a:t>The number of </a:t>
            </a:r>
            <a:r>
              <a:rPr lang="en-US" sz="1600" b="1" dirty="0">
                <a:solidFill>
                  <a:srgbClr val="FF0000"/>
                </a:solidFill>
                <a:latin typeface="Arial Narrow" panose="020B0606020202030204" pitchFamily="34" charset="0"/>
              </a:rPr>
              <a:t>institutional maternal deaths </a:t>
            </a:r>
            <a:r>
              <a:rPr lang="en-US" sz="1600" dirty="0">
                <a:latin typeface="Arial Narrow" panose="020B0606020202030204" pitchFamily="34" charset="0"/>
              </a:rPr>
              <a:t>have been increasing over the years.</a:t>
            </a:r>
            <a:endParaRPr lang="en-US" sz="1600" dirty="0">
              <a:latin typeface="Arial Narrow" panose="020B0606020202030204" pitchFamily="34" charset="0"/>
            </a:endParaRPr>
          </a:p>
          <a:p>
            <a:r>
              <a:rPr lang="en-US" sz="1600" dirty="0">
                <a:latin typeface="Arial Narrow" panose="020B0606020202030204" pitchFamily="34" charset="0"/>
              </a:rPr>
              <a:t>Bay and Banadir region have the largest burden of </a:t>
            </a:r>
            <a:r>
              <a:rPr lang="en-US" sz="1600" b="1" dirty="0">
                <a:solidFill>
                  <a:srgbClr val="FF0000"/>
                </a:solidFill>
                <a:latin typeface="Arial Narrow" panose="020B0606020202030204" pitchFamily="34" charset="0"/>
              </a:rPr>
              <a:t>institutional maternal deaths </a:t>
            </a:r>
            <a:r>
              <a:rPr lang="en-US" sz="1600" dirty="0">
                <a:latin typeface="Arial Narrow" panose="020B0606020202030204" pitchFamily="34" charset="0"/>
              </a:rPr>
              <a:t>since 2025</a:t>
            </a:r>
            <a:endParaRPr lang="en-US" sz="1600" dirty="0">
              <a:latin typeface="Arial Narrow" panose="020B0606020202030204" pitchFamily="34" charset="0"/>
            </a:endParaRPr>
          </a:p>
          <a:p>
            <a:r>
              <a:rPr lang="en-US" sz="1600" dirty="0">
                <a:latin typeface="Arial Narrow" panose="020B0606020202030204" pitchFamily="34" charset="0"/>
              </a:rPr>
              <a:t>This partly due to them having the largest overall population in the country</a:t>
            </a:r>
            <a:endParaRPr lang="en-US" sz="1600" dirty="0">
              <a:latin typeface="Arial Narrow" panose="020B0606020202030204" pitchFamily="34" charset="0"/>
            </a:endParaRPr>
          </a:p>
          <a:p>
            <a:r>
              <a:rPr lang="en-US" sz="1600" dirty="0">
                <a:latin typeface="Arial Narrow" panose="020B0606020202030204" pitchFamily="34" charset="0"/>
              </a:rPr>
              <a:t>Three regions have a rising trend in their contribution to maternal deaths notably </a:t>
            </a:r>
            <a:r>
              <a:rPr lang="en-US" sz="1600" dirty="0" err="1">
                <a:latin typeface="Arial Narrow" panose="020B0606020202030204" pitchFamily="34" charset="0"/>
              </a:rPr>
              <a:t>Nugaal</a:t>
            </a:r>
            <a:r>
              <a:rPr lang="en-US" sz="1600" dirty="0">
                <a:latin typeface="Arial Narrow" panose="020B0606020202030204" pitchFamily="34" charset="0"/>
              </a:rPr>
              <a:t>, Banadir, Bakool</a:t>
            </a:r>
            <a:endParaRPr lang="en-US" sz="1600" dirty="0">
              <a:latin typeface="Arial Narrow" panose="020B0606020202030204" pitchFamily="34" charset="0"/>
            </a:endParaRPr>
          </a:p>
        </p:txBody>
      </p:sp>
      <p:sp>
        <p:nvSpPr>
          <p:cNvPr id="3" name="TextBox 2"/>
          <p:cNvSpPr txBox="1"/>
          <p:nvPr/>
        </p:nvSpPr>
        <p:spPr>
          <a:xfrm>
            <a:off x="4886660" y="6488668"/>
            <a:ext cx="5569849" cy="369332"/>
          </a:xfrm>
          <a:prstGeom prst="rect">
            <a:avLst/>
          </a:prstGeom>
          <a:noFill/>
        </p:spPr>
        <p:txBody>
          <a:bodyPr wrap="square" rtlCol="0">
            <a:spAutoFit/>
          </a:bodyPr>
          <a:lstStyle/>
          <a:p>
            <a:r>
              <a:rPr lang="en-US" dirty="0"/>
              <a:t>Source:  Routine Data DHIS2 from 2022-2025</a:t>
            </a:r>
            <a:endParaRPr lang="en-US" dirty="0"/>
          </a:p>
        </p:txBody>
      </p:sp>
      <p:graphicFrame>
        <p:nvGraphicFramePr>
          <p:cNvPr id="4" name="Table 3"/>
          <p:cNvGraphicFramePr>
            <a:graphicFrameLocks noGrp="1"/>
          </p:cNvGraphicFramePr>
          <p:nvPr/>
        </p:nvGraphicFramePr>
        <p:xfrm>
          <a:off x="58936" y="1690688"/>
          <a:ext cx="4827724" cy="4943574"/>
        </p:xfrm>
        <a:graphic>
          <a:graphicData uri="http://schemas.openxmlformats.org/drawingml/2006/table">
            <a:tbl>
              <a:tblPr>
                <a:tableStyleId>{2D5ABB26-0587-4C30-8999-92F81FD0307C}</a:tableStyleId>
              </a:tblPr>
              <a:tblGrid>
                <a:gridCol w="1178420"/>
                <a:gridCol w="912326"/>
                <a:gridCol w="912326"/>
                <a:gridCol w="912326"/>
                <a:gridCol w="912326"/>
              </a:tblGrid>
              <a:tr h="236058">
                <a:tc>
                  <a:txBody>
                    <a:bodyPr/>
                    <a:lstStyle/>
                    <a:p>
                      <a:pPr algn="l" fontAlgn="b">
                        <a:buNone/>
                      </a:pPr>
                      <a:r>
                        <a:rPr lang="en-US" sz="1400" u="none" strike="noStrike">
                          <a:effectLst/>
                        </a:rPr>
                        <a:t>Region</a:t>
                      </a:r>
                      <a:endParaRPr lang="en-US" sz="1400" b="1"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2022</a:t>
                      </a:r>
                      <a:endParaRPr lang="en-US" sz="1400" b="1"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2023</a:t>
                      </a:r>
                      <a:endParaRPr lang="en-US" sz="1400" b="1"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2024</a:t>
                      </a:r>
                      <a:endParaRPr lang="en-US" sz="1400" b="1"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2025</a:t>
                      </a:r>
                      <a:endParaRPr lang="en-US" sz="1400" b="1"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Bay</a:t>
                      </a:r>
                      <a:endParaRPr lang="en-US" sz="1400" b="0" i="0" u="none" strike="noStrike">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solidFill>
                            <a:srgbClr val="FF0000"/>
                          </a:solidFill>
                          <a:effectLst/>
                        </a:rPr>
                        <a:t>37.1</a:t>
                      </a:r>
                      <a:endParaRPr lang="en-US" sz="14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solidFill>
                            <a:srgbClr val="FF0000"/>
                          </a:solidFill>
                          <a:effectLst/>
                        </a:rPr>
                        <a:t>32.3</a:t>
                      </a:r>
                      <a:endParaRPr lang="en-US" sz="1400" b="0" i="0" u="none" strike="noStrike">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solidFill>
                            <a:srgbClr val="FF0000"/>
                          </a:solidFill>
                          <a:effectLst/>
                        </a:rPr>
                        <a:t>19.9</a:t>
                      </a:r>
                      <a:endParaRPr lang="en-US" sz="1400" b="0" i="0" u="none" strike="noStrike">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solidFill>
                            <a:srgbClr val="FF0000"/>
                          </a:solidFill>
                          <a:effectLst/>
                        </a:rPr>
                        <a:t>25.8</a:t>
                      </a:r>
                      <a:endParaRPr lang="en-US" sz="1400" b="0" i="0" u="none" strike="noStrike">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Benadir</a:t>
                      </a:r>
                      <a:endParaRPr lang="en-US" sz="1400" b="0" i="0" u="none" strike="noStrike">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solidFill>
                            <a:srgbClr val="FF0000"/>
                          </a:solidFill>
                          <a:effectLst/>
                        </a:rPr>
                        <a:t>30.7</a:t>
                      </a:r>
                      <a:endParaRPr lang="en-US" sz="14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solidFill>
                            <a:srgbClr val="FF0000"/>
                          </a:solidFill>
                          <a:effectLst/>
                        </a:rPr>
                        <a:t>33.3</a:t>
                      </a:r>
                      <a:endParaRPr lang="en-US" sz="14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solidFill>
                            <a:srgbClr val="FF0000"/>
                          </a:solidFill>
                          <a:effectLst/>
                        </a:rPr>
                        <a:t>39.9</a:t>
                      </a:r>
                      <a:endParaRPr lang="en-US" sz="14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solidFill>
                            <a:srgbClr val="FF0000"/>
                          </a:solidFill>
                          <a:effectLst/>
                        </a:rPr>
                        <a:t>42.1</a:t>
                      </a:r>
                      <a:endParaRPr lang="en-US" sz="14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294">
                <a:tc>
                  <a:txBody>
                    <a:bodyPr/>
                    <a:lstStyle/>
                    <a:p>
                      <a:pPr algn="l" fontAlgn="b">
                        <a:buNone/>
                      </a:pPr>
                      <a:r>
                        <a:rPr lang="en-US" sz="1400" u="none" strike="noStrike">
                          <a:effectLst/>
                        </a:rPr>
                        <a:t>Lower Shabelle</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7.6</a:t>
                      </a:r>
                      <a:endParaRPr lang="en-US" sz="1400" b="0" i="0" u="none" strike="noStrike" dirty="0">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5.6</a:t>
                      </a:r>
                      <a:endParaRPr lang="en-US" sz="1400" b="0" i="0" u="none" strike="noStrike" dirty="0">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5.7</a:t>
                      </a:r>
                      <a:endParaRPr lang="en-US" sz="1400" b="0" i="0" u="none" strike="noStrike">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7.4</a:t>
                      </a:r>
                      <a:endParaRPr lang="en-US" sz="1400" b="0" i="0" u="none" strike="noStrike">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Lower Juba</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5.7</a:t>
                      </a:r>
                      <a:endParaRPr lang="en-US" sz="1400" b="0" i="0" u="none" strike="noStrike">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5.6</a:t>
                      </a:r>
                      <a:endParaRPr lang="en-US" sz="1400" b="0" i="0" u="none" strike="noStrike">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6.0</a:t>
                      </a:r>
                      <a:endParaRPr lang="en-US" sz="1400" b="0" i="0" u="none" strike="noStrike">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3.7</a:t>
                      </a:r>
                      <a:endParaRPr lang="en-US" sz="1400" b="0" i="0" u="none" strike="noStrike">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Gedo</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4.5</a:t>
                      </a:r>
                      <a:endParaRPr lang="en-US" sz="1400" b="0" i="0" u="none" strike="noStrike">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8.9</a:t>
                      </a:r>
                      <a:endParaRPr lang="en-US" sz="1400" b="0" i="0" u="none" strike="noStrike" dirty="0">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2.7</a:t>
                      </a:r>
                      <a:endParaRPr lang="en-US" sz="1400" b="0" i="0" u="none" strike="noStrike">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6.8</a:t>
                      </a:r>
                      <a:endParaRPr lang="en-US" sz="1400" b="0" i="0" u="none" strike="noStrike">
                        <a:solidFill>
                          <a:srgbClr val="A02B93"/>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Mudug</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2.7</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1.7</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3.0</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2.1</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294">
                <a:tc>
                  <a:txBody>
                    <a:bodyPr/>
                    <a:lstStyle/>
                    <a:p>
                      <a:pPr algn="l" fontAlgn="b">
                        <a:buNone/>
                      </a:pPr>
                      <a:r>
                        <a:rPr lang="en-US" sz="1400" u="none" strike="noStrike">
                          <a:effectLst/>
                        </a:rPr>
                        <a:t>Middle Shebelle</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2.7</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1.3</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5.7</a:t>
                      </a:r>
                      <a:endParaRPr lang="en-US" sz="14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3.2</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Galgadud</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2.3</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2.6</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3.6</a:t>
                      </a:r>
                      <a:endParaRPr lang="en-US" sz="14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1.1</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Bari</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1.9</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1.7</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0.0</a:t>
                      </a:r>
                      <a:endParaRPr lang="en-US" sz="1400" b="0" i="0" u="none" strike="noStrike" dirty="0">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Hiiraan</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1.5</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8.8</a:t>
                      </a:r>
                      <a:endParaRPr lang="en-US" sz="14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1.6</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Bakool</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1.1</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4.0</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2.4</a:t>
                      </a:r>
                      <a:endParaRPr lang="en-US" sz="14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4.2</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Karkaar</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0.8</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1.7</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0.9</a:t>
                      </a:r>
                      <a:endParaRPr lang="en-US" sz="14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1.1</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Nugaal</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0.8</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0.7</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0.9</a:t>
                      </a:r>
                      <a:endParaRPr lang="en-US" sz="14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1.1</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Ras-Asayr </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0.4</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0.3</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0.0</a:t>
                      </a:r>
                      <a:endParaRPr lang="en-US" sz="1400" b="0" i="0" u="none" strike="noStrike" dirty="0">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Sool</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0.4</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0.0</a:t>
                      </a:r>
                      <a:endParaRPr lang="en-US" sz="1400" b="0" i="0" u="none" strike="noStrike" dirty="0">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Sanaag</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0.3</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0.3</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0.0</a:t>
                      </a:r>
                      <a:endParaRPr lang="en-US" sz="1400" b="0" i="0" u="none" strike="noStrike" dirty="0">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r>
                        <a:rPr lang="en-US" sz="1400" u="none" strike="noStrike">
                          <a:effectLst/>
                        </a:rPr>
                        <a:t>Ayn</a:t>
                      </a:r>
                      <a:endParaRPr lang="en-US" sz="14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0.0</a:t>
                      </a:r>
                      <a:endParaRPr lang="en-US" sz="1400" b="0" i="0" u="none" strike="noStrike" dirty="0">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058">
                <a:tc>
                  <a:txBody>
                    <a:bodyPr/>
                    <a:lstStyle/>
                    <a:p>
                      <a:pPr algn="l" fontAlgn="b">
                        <a:buNone/>
                      </a:pPr>
                      <a:endParaRPr lang="en-US" sz="14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a:effectLst/>
                        </a:rPr>
                        <a:t>0.0</a:t>
                      </a:r>
                      <a:endParaRPr lang="en-US" sz="1400" b="0" i="0" u="none" strike="noStrike">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400" u="none" strike="noStrike" dirty="0">
                          <a:effectLst/>
                        </a:rPr>
                        <a:t>0.0</a:t>
                      </a:r>
                      <a:endParaRPr lang="en-US" sz="1400" b="0" i="0" u="none" strike="noStrike" dirty="0">
                        <a:solidFill>
                          <a:srgbClr val="44B3E1"/>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978" y="0"/>
            <a:ext cx="10515600" cy="923331"/>
          </a:xfrm>
        </p:spPr>
        <p:txBody>
          <a:bodyPr>
            <a:normAutofit fontScale="90000"/>
          </a:bodyPr>
          <a:lstStyle/>
          <a:p>
            <a:r>
              <a:rPr lang="en-US" b="1" dirty="0">
                <a:solidFill>
                  <a:srgbClr val="92D050"/>
                </a:solidFill>
                <a:latin typeface="Arial Narrow" panose="020B0606020202030204" pitchFamily="34" charset="0"/>
              </a:rPr>
              <a:t>Regions’ contribution to national institutional perinatal deaths</a:t>
            </a:r>
            <a:endParaRPr lang="en-GB" b="1" dirty="0">
              <a:solidFill>
                <a:srgbClr val="92D050"/>
              </a:solidFill>
            </a:endParaRPr>
          </a:p>
        </p:txBody>
      </p:sp>
      <p:graphicFrame>
        <p:nvGraphicFramePr>
          <p:cNvPr id="4" name="Chart 3"/>
          <p:cNvGraphicFramePr/>
          <p:nvPr/>
        </p:nvGraphicFramePr>
        <p:xfrm>
          <a:off x="5295804" y="1006056"/>
          <a:ext cx="6602277" cy="4152893"/>
        </p:xfrm>
        <a:graphic>
          <a:graphicData uri="http://schemas.openxmlformats.org/drawingml/2006/chart">
            <c:chart xmlns:c="http://schemas.openxmlformats.org/drawingml/2006/chart" xmlns:r="http://schemas.openxmlformats.org/officeDocument/2006/relationships" r:id="rId1"/>
          </a:graphicData>
        </a:graphic>
      </p:graphicFrame>
      <p:sp>
        <p:nvSpPr>
          <p:cNvPr id="5" name="TextBox 4"/>
          <p:cNvSpPr txBox="1"/>
          <p:nvPr/>
        </p:nvSpPr>
        <p:spPr>
          <a:xfrm>
            <a:off x="5470902" y="5241674"/>
            <a:ext cx="6105013" cy="923330"/>
          </a:xfrm>
          <a:prstGeom prst="rect">
            <a:avLst/>
          </a:prstGeom>
          <a:noFill/>
        </p:spPr>
        <p:txBody>
          <a:bodyPr wrap="square" rtlCol="0">
            <a:spAutoFit/>
          </a:bodyPr>
          <a:lstStyle/>
          <a:p>
            <a:r>
              <a:rPr lang="en-US" b="1" dirty="0">
                <a:solidFill>
                  <a:srgbClr val="FF0000"/>
                </a:solidFill>
                <a:latin typeface="Arial Narrow" panose="020B0606020202030204" pitchFamily="34" charset="0"/>
              </a:rPr>
              <a:t>Institutional perinatal deaths are high</a:t>
            </a:r>
            <a:endParaRPr lang="en-US" b="1" dirty="0">
              <a:solidFill>
                <a:srgbClr val="FF0000"/>
              </a:solidFill>
              <a:latin typeface="Arial Narrow" panose="020B0606020202030204" pitchFamily="34" charset="0"/>
            </a:endParaRPr>
          </a:p>
          <a:p>
            <a:r>
              <a:rPr lang="en-US" dirty="0">
                <a:latin typeface="Arial Narrow" panose="020B0606020202030204" pitchFamily="34" charset="0"/>
              </a:rPr>
              <a:t>Banadir region contributes a third (32.6%) of the national burden of institutional perinatal deaths</a:t>
            </a:r>
            <a:endParaRPr lang="en-US" dirty="0">
              <a:latin typeface="Arial Narrow" panose="020B0606020202030204" pitchFamily="34" charset="0"/>
            </a:endParaRPr>
          </a:p>
        </p:txBody>
      </p:sp>
      <p:sp>
        <p:nvSpPr>
          <p:cNvPr id="6" name="TextBox 5"/>
          <p:cNvSpPr txBox="1"/>
          <p:nvPr/>
        </p:nvSpPr>
        <p:spPr>
          <a:xfrm>
            <a:off x="5646033" y="6247729"/>
            <a:ext cx="6602278" cy="369332"/>
          </a:xfrm>
          <a:prstGeom prst="rect">
            <a:avLst/>
          </a:prstGeom>
          <a:noFill/>
        </p:spPr>
        <p:txBody>
          <a:bodyPr wrap="square" rtlCol="0">
            <a:spAutoFit/>
          </a:bodyPr>
          <a:lstStyle/>
          <a:p>
            <a:r>
              <a:rPr lang="en-US" dirty="0"/>
              <a:t>Source:  Routine Data DHIS2 from 2022-2025</a:t>
            </a:r>
            <a:endParaRPr lang="en-US" dirty="0"/>
          </a:p>
        </p:txBody>
      </p:sp>
      <p:graphicFrame>
        <p:nvGraphicFramePr>
          <p:cNvPr id="3" name="Table 2"/>
          <p:cNvGraphicFramePr>
            <a:graphicFrameLocks noGrp="1"/>
          </p:cNvGraphicFramePr>
          <p:nvPr/>
        </p:nvGraphicFramePr>
        <p:xfrm>
          <a:off x="96946" y="923331"/>
          <a:ext cx="5029200" cy="5930372"/>
        </p:xfrm>
        <a:graphic>
          <a:graphicData uri="http://schemas.openxmlformats.org/drawingml/2006/table">
            <a:tbl>
              <a:tblPr>
                <a:tableStyleId>{2D5ABB26-0587-4C30-8999-92F81FD0307C}</a:tableStyleId>
              </a:tblPr>
              <a:tblGrid>
                <a:gridCol w="1005840"/>
                <a:gridCol w="1005840"/>
                <a:gridCol w="1005840"/>
                <a:gridCol w="1005840"/>
                <a:gridCol w="1005840"/>
              </a:tblGrid>
              <a:tr h="245857">
                <a:tc>
                  <a:txBody>
                    <a:bodyPr/>
                    <a:lstStyle/>
                    <a:p>
                      <a:pPr algn="l" fontAlgn="b">
                        <a:buNone/>
                      </a:pPr>
                      <a:r>
                        <a:rPr lang="en-US" sz="1600" u="none" strike="noStrike">
                          <a:effectLst/>
                        </a:rPr>
                        <a:t>Region</a:t>
                      </a:r>
                      <a:endParaRPr lang="en-US" sz="1600" b="1"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2022</a:t>
                      </a:r>
                      <a:endParaRPr lang="en-US" sz="1600" b="1"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2023</a:t>
                      </a:r>
                      <a:endParaRPr lang="en-US" sz="1600" b="1"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2024</a:t>
                      </a:r>
                      <a:endParaRPr lang="en-US" sz="1600" b="1"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2025</a:t>
                      </a:r>
                      <a:endParaRPr lang="en-US" sz="1600" b="1"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Benadir</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solidFill>
                            <a:srgbClr val="FF0000"/>
                          </a:solidFill>
                          <a:effectLst/>
                        </a:rPr>
                        <a:t>32.6</a:t>
                      </a:r>
                      <a:endParaRPr lang="en-US" sz="16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solidFill>
                            <a:srgbClr val="FF0000"/>
                          </a:solidFill>
                          <a:effectLst/>
                        </a:rPr>
                        <a:t>38.5</a:t>
                      </a:r>
                      <a:endParaRPr lang="en-US" sz="1600" b="0" i="0" u="none" strike="noStrike">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solidFill>
                            <a:srgbClr val="FF0000"/>
                          </a:solidFill>
                          <a:effectLst/>
                        </a:rPr>
                        <a:t>33.0</a:t>
                      </a:r>
                      <a:endParaRPr lang="en-US" sz="1600" b="0" i="0" u="none" strike="noStrike">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solidFill>
                            <a:srgbClr val="FF0000"/>
                          </a:solidFill>
                          <a:effectLst/>
                        </a:rPr>
                        <a:t>32.3</a:t>
                      </a:r>
                      <a:endParaRPr lang="en-US" sz="1600" b="0" i="0" u="none" strike="noStrike">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Bay</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solidFill>
                            <a:srgbClr val="FF0000"/>
                          </a:solidFill>
                          <a:effectLst/>
                        </a:rPr>
                        <a:t>8.7</a:t>
                      </a:r>
                      <a:endParaRPr lang="en-US" sz="16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solidFill>
                            <a:srgbClr val="FF0000"/>
                          </a:solidFill>
                          <a:effectLst/>
                        </a:rPr>
                        <a:t>13.4</a:t>
                      </a:r>
                      <a:endParaRPr lang="en-US" sz="1600" b="0" i="0" u="none" strike="noStrike">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solidFill>
                            <a:srgbClr val="FF0000"/>
                          </a:solidFill>
                          <a:effectLst/>
                        </a:rPr>
                        <a:t>11.8</a:t>
                      </a:r>
                      <a:endParaRPr lang="en-US" sz="16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solidFill>
                            <a:srgbClr val="FF0000"/>
                          </a:solidFill>
                          <a:effectLst/>
                        </a:rPr>
                        <a:t>12.0</a:t>
                      </a:r>
                      <a:endParaRPr lang="en-US" sz="16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Mudug</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solidFill>
                            <a:srgbClr val="FF0000"/>
                          </a:solidFill>
                          <a:effectLst/>
                        </a:rPr>
                        <a:t>8.1</a:t>
                      </a:r>
                      <a:endParaRPr lang="en-US" sz="16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solidFill>
                            <a:srgbClr val="FF0000"/>
                          </a:solidFill>
                          <a:effectLst/>
                        </a:rPr>
                        <a:t>8.0</a:t>
                      </a:r>
                      <a:endParaRPr lang="en-US" sz="16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solidFill>
                            <a:srgbClr val="FF0000"/>
                          </a:solidFill>
                          <a:effectLst/>
                        </a:rPr>
                        <a:t>11.7</a:t>
                      </a:r>
                      <a:endParaRPr lang="en-US" sz="16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solidFill>
                            <a:srgbClr val="FF0000"/>
                          </a:solidFill>
                          <a:effectLst/>
                        </a:rPr>
                        <a:t>9.1</a:t>
                      </a:r>
                      <a:endParaRPr lang="en-US" sz="1600" b="0" i="0" u="none" strike="noStrike" dirty="0">
                        <a:solidFill>
                          <a:srgbClr val="FF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Nugaal</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7.0</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2.4</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3.8</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3.9</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Bari</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6.6</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1.0</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0.8</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0.5</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474">
                <a:tc>
                  <a:txBody>
                    <a:bodyPr/>
                    <a:lstStyle/>
                    <a:p>
                      <a:pPr algn="l" fontAlgn="b">
                        <a:buNone/>
                      </a:pPr>
                      <a:r>
                        <a:rPr lang="en-US" sz="1600" u="none" strike="noStrike">
                          <a:effectLst/>
                        </a:rPr>
                        <a:t>Middle Shebelle</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6.0</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5.9</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5.1</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4.5</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474">
                <a:tc>
                  <a:txBody>
                    <a:bodyPr/>
                    <a:lstStyle/>
                    <a:p>
                      <a:pPr algn="l" fontAlgn="b">
                        <a:buNone/>
                      </a:pPr>
                      <a:r>
                        <a:rPr lang="en-US" sz="1600" u="none" strike="noStrike">
                          <a:effectLst/>
                        </a:rPr>
                        <a:t>Lower Juba</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5.6</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5.7</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6.0</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6.9</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Gedo</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5.3</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6.6</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4.7</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4.0</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474">
                <a:tc>
                  <a:txBody>
                    <a:bodyPr/>
                    <a:lstStyle/>
                    <a:p>
                      <a:pPr algn="l" fontAlgn="b">
                        <a:buNone/>
                      </a:pPr>
                      <a:r>
                        <a:rPr lang="en-US" sz="1600" u="none" strike="noStrike">
                          <a:effectLst/>
                        </a:rPr>
                        <a:t>Lower Shabelle</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4.9</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2.4</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3.0</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6.8</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89">
                <a:tc>
                  <a:txBody>
                    <a:bodyPr/>
                    <a:lstStyle/>
                    <a:p>
                      <a:pPr algn="l" fontAlgn="b">
                        <a:buNone/>
                      </a:pPr>
                      <a:r>
                        <a:rPr lang="en-US" sz="1600" u="none" strike="noStrike">
                          <a:effectLst/>
                        </a:rPr>
                        <a:t>Galgadud</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4.5</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6.1</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4.7</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5.0</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Hiiraan</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4.1</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2.8</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8.6</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7.6</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Karkaar</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2.9</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2.7</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2.4</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2.2</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Bakool</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1.4</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2.4</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2.4</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2.6</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Sanaag</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1.1</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0.6</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1.2</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0.3</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Ayn</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0.6</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0.0</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0.0</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0.1</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89">
                <a:tc>
                  <a:txBody>
                    <a:bodyPr/>
                    <a:lstStyle/>
                    <a:p>
                      <a:pPr algn="l" fontAlgn="b">
                        <a:buNone/>
                      </a:pPr>
                      <a:r>
                        <a:rPr lang="en-US" sz="1600" u="none" strike="noStrike">
                          <a:effectLst/>
                        </a:rPr>
                        <a:t>Ras-Asayr </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0.6</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1.2</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0.9</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1.1</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857">
                <a:tc>
                  <a:txBody>
                    <a:bodyPr/>
                    <a:lstStyle/>
                    <a:p>
                      <a:pPr algn="l" fontAlgn="b">
                        <a:buNone/>
                      </a:pPr>
                      <a:r>
                        <a:rPr lang="en-US" sz="1600" u="none" strike="noStrike">
                          <a:effectLst/>
                        </a:rPr>
                        <a:t>Sool</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0.1</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0.1</a:t>
                      </a:r>
                      <a:endParaRPr lang="en-US" sz="1600" b="0" i="0" u="none" strike="noStrike">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0.0</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0.3</a:t>
                      </a: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714">
                <a:tc>
                  <a:txBody>
                    <a:bodyPr/>
                    <a:lstStyle/>
                    <a:p>
                      <a:pPr algn="l" fontAlgn="b">
                        <a:buNone/>
                      </a:pP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endParaRPr lang="en-US" sz="1600" b="0" i="0" u="none" strike="noStrike" dirty="0">
                        <a:solidFill>
                          <a:srgbClr val="000000"/>
                        </a:solidFill>
                        <a:effectLst/>
                        <a:latin typeface="Arial Narrow" panose="020B0606020202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explains the high institutional maternal and perinatal mortality?</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Availability of ANC services</a:t>
            </a:r>
            <a:endParaRPr lang="en-US" sz="5000" kern="1200">
              <a:solidFill>
                <a:schemeClr val="tx1"/>
              </a:solidFill>
              <a:latin typeface="+mj-lt"/>
              <a:ea typeface="+mj-ea"/>
              <a:cs typeface="+mj-cs"/>
            </a:endParaRPr>
          </a:p>
        </p:txBody>
      </p:sp>
      <p:sp>
        <p:nvSpPr>
          <p:cNvPr id="11" name="sketch line"/>
          <p:cNvSpPr>
            <a:spLocks noGrp="1" noRot="1" noChangeAspect="1" noMove="1" noResize="1" noEditPoints="1" noAdjustHandles="1" noChangeArrowheads="1" noChangeShapeType="1" noTextEdit="1"/>
          </p:cNvSpPr>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6203" y="2660904"/>
            <a:ext cx="5023621" cy="3547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a:t>Over all 62% of health facilities are providing ANC services  around 93.8 &amp; 90.5 percentage of facilities in Ayn and </a:t>
            </a:r>
            <a:r>
              <a:rPr lang="en-US" sz="2200" dirty="0" err="1"/>
              <a:t>Sanaag</a:t>
            </a:r>
            <a:r>
              <a:rPr lang="en-US" sz="2200" dirty="0"/>
              <a:t> regions. </a:t>
            </a: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Lowest availability region of ANC services 43% in </a:t>
            </a:r>
            <a:r>
              <a:rPr lang="en-US" sz="2200" dirty="0" err="1"/>
              <a:t>Hiiran</a:t>
            </a:r>
            <a:r>
              <a:rPr lang="en-US" sz="2200" dirty="0"/>
              <a:t> region </a:t>
            </a:r>
            <a:endParaRPr lang="en-US" sz="2200" dirty="0"/>
          </a:p>
          <a:p>
            <a:pPr indent="-228600">
              <a:lnSpc>
                <a:spcPct val="90000"/>
              </a:lnSpc>
              <a:spcAft>
                <a:spcPts val="600"/>
              </a:spcAft>
              <a:buFont typeface="Arial" panose="020B0604020202020204" pitchFamily="34" charset="0"/>
              <a:buChar char="•"/>
            </a:pPr>
            <a:r>
              <a:rPr lang="en-US" sz="2200" dirty="0"/>
              <a:t>IFAS is almost universal available at 92% and malaria intervention are not optimal  (51% IPTP and  36% ITN). </a:t>
            </a:r>
            <a:endParaRPr lang="en-US" sz="2200" dirty="0"/>
          </a:p>
        </p:txBody>
      </p:sp>
      <p:graphicFrame>
        <p:nvGraphicFramePr>
          <p:cNvPr id="5" name="Table 4"/>
          <p:cNvGraphicFramePr>
            <a:graphicFrameLocks noGrp="1"/>
          </p:cNvGraphicFramePr>
          <p:nvPr/>
        </p:nvGraphicFramePr>
        <p:xfrm>
          <a:off x="5449824" y="649224"/>
          <a:ext cx="6437966" cy="5274196"/>
        </p:xfrm>
        <a:graphic>
          <a:graphicData uri="http://schemas.openxmlformats.org/drawingml/2006/table">
            <a:tbl>
              <a:tblPr>
                <a:tableStyleId>{2D5ABB26-0587-4C30-8999-92F81FD0307C}</a:tableStyleId>
              </a:tblPr>
              <a:tblGrid>
                <a:gridCol w="1463675"/>
                <a:gridCol w="1268952"/>
                <a:gridCol w="1235113"/>
                <a:gridCol w="1421226"/>
                <a:gridCol w="1049000"/>
              </a:tblGrid>
              <a:tr h="530523">
                <a:tc>
                  <a:txBody>
                    <a:bodyPr/>
                    <a:lstStyle/>
                    <a:p>
                      <a:pPr algn="ctr" fontAlgn="b">
                        <a:buNone/>
                      </a:pPr>
                      <a:r>
                        <a:rPr lang="en-US" sz="1600" b="1" u="none" strike="noStrike" dirty="0">
                          <a:effectLst/>
                        </a:rPr>
                        <a:t>Region</a:t>
                      </a:r>
                      <a:endParaRPr lang="en-US"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b="1" u="none" strike="noStrike" dirty="0">
                          <a:effectLst/>
                        </a:rPr>
                        <a:t>(ANC) services?</a:t>
                      </a:r>
                      <a:endParaRPr lang="en-US"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b="1" u="none" strike="noStrike" dirty="0" err="1">
                          <a:effectLst/>
                        </a:rPr>
                        <a:t>ifas</a:t>
                      </a:r>
                      <a:endParaRPr lang="en-US"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b="1" u="none" strike="noStrike" dirty="0" err="1">
                          <a:effectLst/>
                        </a:rPr>
                        <a:t>iptp</a:t>
                      </a:r>
                      <a:endParaRPr lang="en-US"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b="1" u="none" strike="noStrike" dirty="0" err="1">
                          <a:effectLst/>
                        </a:rPr>
                        <a:t>itn</a:t>
                      </a:r>
                      <a:endParaRPr lang="en-US"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a:effectLst/>
                        </a:rPr>
                        <a:t>Ayn</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93.8</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60.0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40.0</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dirty="0">
                          <a:effectLst/>
                        </a:rPr>
                        <a:t>Bakool</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56.8</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92.0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64.0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28.0</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a:effectLst/>
                        </a:rPr>
                        <a:t>Banadir</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65.4</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92.0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56.5</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41.3</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a:effectLst/>
                        </a:rPr>
                        <a:t>Bari</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69.8</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100.0</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40.0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26.7</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a:effectLst/>
                        </a:rPr>
                        <a:t>Bay</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54.7</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91.4</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72.9</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44.3</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buNone/>
                      </a:pPr>
                      <a:r>
                        <a:rPr lang="en-US" sz="1600" u="none" strike="noStrike">
                          <a:effectLst/>
                        </a:rPr>
                        <a:t>Galgadud</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51.6</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92.0</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50.0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44.0</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buNone/>
                      </a:pPr>
                      <a:r>
                        <a:rPr lang="en-US" sz="1600" u="none" strike="noStrike">
                          <a:effectLst/>
                        </a:rPr>
                        <a:t>Gardafuu</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70.0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7.1</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7.1</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a:effectLst/>
                        </a:rPr>
                        <a:t>Gedo</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58.7</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93.3</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68.9</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51.1</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a:effectLst/>
                        </a:rPr>
                        <a:t>Hiiraan</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43.5</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88.9</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77.8</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55.6</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a:effectLst/>
                        </a:rPr>
                        <a:t>Karkaar</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56.6</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70.0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26.7</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buNone/>
                      </a:pPr>
                      <a:r>
                        <a:rPr lang="en-US" sz="1600" u="none" strike="noStrike">
                          <a:effectLst/>
                        </a:rPr>
                        <a:t>Lower Juba</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72.9</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96.8</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51.6</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46.8</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buNone/>
                      </a:pPr>
                      <a:r>
                        <a:rPr lang="en-US" sz="1600" u="none" strike="noStrike">
                          <a:effectLst/>
                        </a:rPr>
                        <a:t>Lower Shebelle</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62.5</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93.4</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60.7</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42.6</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buNone/>
                      </a:pPr>
                      <a:r>
                        <a:rPr lang="en-US" sz="1600" u="none" strike="noStrike">
                          <a:effectLst/>
                        </a:rPr>
                        <a:t>Middle Shabelle</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53.7</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86.2</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41.4</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44.8</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a:effectLst/>
                        </a:rPr>
                        <a:t>Mudug</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63.8</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97.3</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36.5</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27.0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a:effectLst/>
                        </a:rPr>
                        <a:t>Nugal</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81.3</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90.7</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a:effectLst/>
                        </a:rPr>
                        <a:t>29.6</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20.4</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a:effectLst/>
                        </a:rPr>
                        <a:t>Sanag</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90.5</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36.8</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u="none" strike="noStrike">
                          <a:effectLst/>
                        </a:rPr>
                        <a:t>Sool</a:t>
                      </a:r>
                      <a:endParaRPr lang="en-US" sz="16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85.7</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83.3</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50.0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u="none" strike="noStrike" dirty="0">
                          <a:effectLst/>
                        </a:rPr>
                        <a:t>0.0</a:t>
                      </a:r>
                      <a:endParaRPr lang="en-US" sz="16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71">
                <a:tc>
                  <a:txBody>
                    <a:bodyPr/>
                    <a:lstStyle/>
                    <a:p>
                      <a:pPr algn="l" fontAlgn="b">
                        <a:buNone/>
                      </a:pPr>
                      <a:r>
                        <a:rPr lang="en-US" sz="1600" b="1" u="none" strike="noStrike" dirty="0">
                          <a:effectLst/>
                        </a:rPr>
                        <a:t>national</a:t>
                      </a:r>
                      <a:endParaRPr lang="en-US"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b="1" u="none" strike="noStrike" dirty="0">
                          <a:effectLst/>
                        </a:rPr>
                        <a:t>62.8</a:t>
                      </a:r>
                      <a:endParaRPr lang="en-US"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b="1" u="none" strike="noStrike" dirty="0">
                          <a:effectLst/>
                        </a:rPr>
                        <a:t>92.6</a:t>
                      </a:r>
                      <a:endParaRPr lang="en-US"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b="1" u="none" strike="noStrike" dirty="0">
                          <a:effectLst/>
                        </a:rPr>
                        <a:t>51.3</a:t>
                      </a:r>
                      <a:endParaRPr lang="en-US"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600" b="1" u="none" strike="noStrike" dirty="0">
                          <a:effectLst/>
                        </a:rPr>
                        <a:t>35.6</a:t>
                      </a:r>
                      <a:endParaRPr lang="en-US" sz="16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ain Pallete">
      <a:dk1>
        <a:srgbClr val="000000"/>
      </a:dk1>
      <a:lt1>
        <a:srgbClr val="FFFFFF"/>
      </a:lt1>
      <a:dk2>
        <a:srgbClr val="44546A"/>
      </a:dk2>
      <a:lt2>
        <a:srgbClr val="E7E6E6"/>
      </a:lt2>
      <a:accent1>
        <a:srgbClr val="7BC148"/>
      </a:accent1>
      <a:accent2>
        <a:srgbClr val="9ACD69"/>
      </a:accent2>
      <a:accent3>
        <a:srgbClr val="B9D989"/>
      </a:accent3>
      <a:accent4>
        <a:srgbClr val="A6A4A9"/>
      </a:accent4>
      <a:accent5>
        <a:srgbClr val="000000"/>
      </a:accent5>
      <a:accent6>
        <a:srgbClr val="FFFFFF"/>
      </a:accent6>
      <a:hlink>
        <a:srgbClr val="0563C1"/>
      </a:hlink>
      <a:folHlink>
        <a:srgbClr val="954F72"/>
      </a:folHlink>
    </a:clrScheme>
    <a:fontScheme name="Calibri">
      <a:majorFont>
        <a:latin typeface="Calibri Bold"/>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6398</Words>
  <Application>WPS Presentation</Application>
  <PresentationFormat>Widescreen</PresentationFormat>
  <Paragraphs>789</Paragraphs>
  <Slides>16</Slides>
  <Notes>6</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16</vt:i4>
      </vt:variant>
    </vt:vector>
  </HeadingPairs>
  <TitlesOfParts>
    <vt:vector size="32" baseType="lpstr">
      <vt:lpstr>Arial</vt:lpstr>
      <vt:lpstr>SimSun</vt:lpstr>
      <vt:lpstr>Wingdings</vt:lpstr>
      <vt:lpstr>Calibri</vt:lpstr>
      <vt:lpstr>Arial Narrow</vt:lpstr>
      <vt:lpstr>Open Sans</vt:lpstr>
      <vt:lpstr>Segoe Print</vt:lpstr>
      <vt:lpstr>Calibri</vt:lpstr>
      <vt:lpstr>Microsoft YaHei</vt:lpstr>
      <vt:lpstr>Arial Unicode MS</vt:lpstr>
      <vt:lpstr>Calibri Bold</vt:lpstr>
      <vt:lpstr>Aptos</vt:lpstr>
      <vt:lpstr>Segoe UI</vt:lpstr>
      <vt:lpstr>Aptos Display</vt:lpstr>
      <vt:lpstr>Office Theme</vt:lpstr>
      <vt:lpstr>1_Office Theme</vt:lpstr>
      <vt:lpstr>Facility readiness for maternal and newborn services and its association with maternal and prenatal mortality in Somalia</vt:lpstr>
      <vt:lpstr>Background </vt:lpstr>
      <vt:lpstr>Objectives</vt:lpstr>
      <vt:lpstr>Methodology   </vt:lpstr>
      <vt:lpstr>PowerPoint 演示文稿</vt:lpstr>
      <vt:lpstr>Regions’ contribution to institutional maternal deaths</vt:lpstr>
      <vt:lpstr>Regions’ contribution to national institutional perinatal deaths</vt:lpstr>
      <vt:lpstr>What explains the high institutional maternal and perinatal mortality?</vt:lpstr>
      <vt:lpstr>Availability of ANC services</vt:lpstr>
      <vt:lpstr>Number of facilities offering by Type of delivery Care in regions </vt:lpstr>
      <vt:lpstr>Active management of Third Stage lbalour </vt:lpstr>
      <vt:lpstr>Monitor and manage during labour using a partograph </vt:lpstr>
      <vt:lpstr>Referral systems</vt:lpstr>
      <vt:lpstr>Electricity and caesarean sections</vt:lpstr>
      <vt:lpstr>RECOMMENDATIONS/Conclusions </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Rornald Kananura</dc:creator>
  <cp:lastModifiedBy>Abdalla Abdalla Ali</cp:lastModifiedBy>
  <cp:revision>84</cp:revision>
  <dcterms:created xsi:type="dcterms:W3CDTF">2024-10-08T07:51:00Z</dcterms:created>
  <dcterms:modified xsi:type="dcterms:W3CDTF">2025-12-29T11:01:43Z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050E29ACEC104CACBB3909E5BBF413A8_12</vt:lpwstr>
  </property>
  <property fmtid="{D5CDD505-2E9C-101B-9397-08002B2CF9AE}" pid="3" name="KSOProductBuildVer">
    <vt:lpwstr>1033-12.2.0.23155</vt:lpwstr>
  </property>
</Properties>
</file>