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456" r:id="rId4"/>
    <p:sldId id="1000" r:id="rId6"/>
    <p:sldId id="966" r:id="rId7"/>
    <p:sldId id="991" r:id="rId8"/>
    <p:sldId id="1008" r:id="rId9"/>
    <p:sldId id="1007" r:id="rId10"/>
    <p:sldId id="1017" r:id="rId11"/>
    <p:sldId id="1010" r:id="rId12"/>
    <p:sldId id="101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4D4"/>
    <a:srgbClr val="C5D3FF"/>
    <a:srgbClr val="FF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87395" autoAdjust="0"/>
  </p:normalViewPr>
  <p:slideViewPr>
    <p:cSldViewPr snapToGrid="0">
      <p:cViewPr>
        <p:scale>
          <a:sx n="57" d="100"/>
          <a:sy n="57" d="100"/>
        </p:scale>
        <p:origin x="105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2.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themeOverride" Target="../theme/themeOverride4.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4" Type="http://schemas.microsoft.com/office/2011/relationships/chartColorStyle" Target="colors6.xml"/><Relationship Id="rId3" Type="http://schemas.microsoft.com/office/2011/relationships/chartStyle" Target="style6.xml"/><Relationship Id="rId2" Type="http://schemas.openxmlformats.org/officeDocument/2006/relationships/themeOverride" Target="../theme/themeOverride5.xml"/><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CA" sz="1600" b="1">
                <a:solidFill>
                  <a:schemeClr val="tx1"/>
                </a:solidFill>
              </a:rPr>
              <a:t>BCG</a:t>
            </a:r>
            <a:r>
              <a:rPr lang="en-CA" sz="1600" b="1" baseline="0">
                <a:solidFill>
                  <a:schemeClr val="tx1"/>
                </a:solidFill>
              </a:rPr>
              <a:t> coverage</a:t>
            </a:r>
            <a:r>
              <a:rPr lang="en-CA" sz="1600" b="1">
                <a:solidFill>
                  <a:schemeClr val="tx1"/>
                </a:solidFill>
              </a:rPr>
              <a:t>, DHIS2</a:t>
            </a:r>
            <a:r>
              <a:rPr lang="en-CA" sz="1600" b="1" baseline="0">
                <a:solidFill>
                  <a:schemeClr val="tx1"/>
                </a:solidFill>
              </a:rPr>
              <a:t>-based with different denominators, and survey coverage</a:t>
            </a:r>
            <a:endParaRPr lang="en-CA" sz="1600" b="1">
              <a:solidFill>
                <a:schemeClr val="tx1"/>
              </a:solidFill>
            </a:endParaRPr>
          </a:p>
        </c:rich>
      </c:tx>
      <c:layout/>
      <c:overlay val="0"/>
      <c:spPr>
        <a:solidFill>
          <a:srgbClr val="B9D989">
            <a:lumMod val="20000"/>
            <a:lumOff val="80000"/>
          </a:srgbClr>
        </a:solidFill>
        <a:ln>
          <a:noFill/>
        </a:ln>
        <a:effectLst/>
      </c:spPr>
    </c:title>
    <c:autoTitleDeleted val="0"/>
    <c:plotArea>
      <c:layout/>
      <c:barChart>
        <c:barDir val="col"/>
        <c:grouping val="clustered"/>
        <c:varyColors val="0"/>
        <c:ser>
          <c:idx val="1"/>
          <c:order val="1"/>
          <c:tx>
            <c:strRef>
              <c:f>Tab2b!$D$8</c:f>
              <c:strCache>
                <c:ptCount val="1"/>
                <c:pt idx="0">
                  <c:v>Facility-based coverage (%)</c:v>
                </c:pt>
              </c:strCache>
            </c:strRef>
          </c:tx>
          <c:spPr>
            <a:solidFill>
              <a:schemeClr val="accent2"/>
            </a:solidFill>
            <a:ln>
              <a:noFill/>
            </a:ln>
            <a:effectLst/>
          </c:spPr>
          <c:invertIfNegative val="0"/>
          <c:dLbls>
            <c:delete val="1"/>
          </c:dLbls>
          <c:cat>
            <c:strRef>
              <c:f>Tab2b!$B$11:$B$14</c:f>
              <c:strCache>
                <c:ptCount val="4"/>
                <c:pt idx="0">
                  <c:v>DHIS2 projection</c:v>
                </c:pt>
                <c:pt idx="1">
                  <c:v>ANC1-derived</c:v>
                </c:pt>
                <c:pt idx="2">
                  <c:v>Penta1-derived</c:v>
                </c:pt>
                <c:pt idx="3">
                  <c:v>UN projection</c:v>
                </c:pt>
              </c:strCache>
            </c:strRef>
          </c:cat>
          <c:val>
            <c:numRef>
              <c:f>Tab2b!$D$11:$D$14</c:f>
              <c:numCache>
                <c:formatCode>General</c:formatCode>
                <c:ptCount val="4"/>
                <c:pt idx="0">
                  <c:v>90.6</c:v>
                </c:pt>
                <c:pt idx="1">
                  <c:v>247.4</c:v>
                </c:pt>
                <c:pt idx="2">
                  <c:v>17.7</c:v>
                </c:pt>
                <c:pt idx="3">
                  <c:v>66.4</c:v>
                </c:pt>
              </c:numCache>
            </c:numRef>
          </c:val>
        </c:ser>
        <c:dLbls>
          <c:showLegendKey val="0"/>
          <c:showVal val="0"/>
          <c:showCatName val="0"/>
          <c:showSerName val="0"/>
          <c:showPercent val="0"/>
          <c:showBubbleSize val="0"/>
        </c:dLbls>
        <c:gapWidth val="219"/>
        <c:overlap val="-27"/>
        <c:axId val="58831439"/>
        <c:axId val="58851599"/>
      </c:barChart>
      <c:lineChart>
        <c:grouping val="standard"/>
        <c:varyColors val="0"/>
        <c:ser>
          <c:idx val="0"/>
          <c:order val="0"/>
          <c:tx>
            <c:strRef>
              <c:f>Tab2b!$C$8</c:f>
              <c:strCache>
                <c:ptCount val="1"/>
                <c:pt idx="0">
                  <c:v>Coverage survey, national </c:v>
                </c:pt>
              </c:strCache>
            </c:strRef>
          </c:tx>
          <c:spPr>
            <a:ln w="28575" cap="rnd">
              <a:solidFill>
                <a:schemeClr val="accent1"/>
              </a:solidFill>
              <a:round/>
            </a:ln>
            <a:effectLst/>
          </c:spPr>
          <c:marker>
            <c:symbol val="none"/>
          </c:marker>
          <c:dLbls>
            <c:delete val="1"/>
          </c:dLbls>
          <c:cat>
            <c:strRef>
              <c:f>Tab2b!$B$11:$B$14</c:f>
              <c:strCache>
                <c:ptCount val="4"/>
                <c:pt idx="0">
                  <c:v>DHIS2 projection</c:v>
                </c:pt>
                <c:pt idx="1">
                  <c:v>ANC1-derived</c:v>
                </c:pt>
                <c:pt idx="2">
                  <c:v>Penta1-derived</c:v>
                </c:pt>
                <c:pt idx="3">
                  <c:v>UN projection</c:v>
                </c:pt>
              </c:strCache>
            </c:strRef>
          </c:cat>
          <c:val>
            <c:numRef>
              <c:f>Tab2b!$C$11:$C$14</c:f>
              <c:numCache>
                <c:formatCode>General</c:formatCode>
                <c:ptCount val="4"/>
                <c:pt idx="0">
                  <c:v>28.7</c:v>
                </c:pt>
                <c:pt idx="1">
                  <c:v>28.7</c:v>
                </c:pt>
                <c:pt idx="2">
                  <c:v>28.7</c:v>
                </c:pt>
                <c:pt idx="3">
                  <c:v>28.7</c:v>
                </c:pt>
              </c:numCache>
            </c:numRef>
          </c:val>
          <c:smooth val="0"/>
        </c:ser>
        <c:dLbls>
          <c:showLegendKey val="0"/>
          <c:showVal val="0"/>
          <c:showCatName val="0"/>
          <c:showSerName val="0"/>
          <c:showPercent val="0"/>
          <c:showBubbleSize val="0"/>
        </c:dLbls>
        <c:marker val="0"/>
        <c:smooth val="0"/>
        <c:axId val="239425023"/>
        <c:axId val="239424543"/>
      </c:lineChart>
      <c:catAx>
        <c:axId val="58831439"/>
        <c:scaling>
          <c:orientation val="minMax"/>
        </c:scaling>
        <c:delete val="0"/>
        <c:axPos val="b"/>
        <c:numFmt formatCode="General" sourceLinked="1"/>
        <c:majorTickMark val="none"/>
        <c:minorTickMark val="none"/>
        <c:tickLblPos val="nextTo"/>
        <c:spPr>
          <a:noFill/>
          <a:ln w="25400" cap="flat" cmpd="sng" algn="ctr">
            <a:solidFill>
              <a:srgbClr val="000000"/>
            </a:solidFill>
            <a:round/>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51599"/>
        <c:crosses val="autoZero"/>
        <c:auto val="1"/>
        <c:lblAlgn val="ctr"/>
        <c:lblOffset val="100"/>
        <c:noMultiLvlLbl val="0"/>
      </c:catAx>
      <c:valAx>
        <c:axId val="58851599"/>
        <c:scaling>
          <c:orientation val="minMax"/>
          <c:max val="108"/>
          <c:min val="0"/>
        </c:scaling>
        <c:delete val="0"/>
        <c:axPos val="l"/>
        <c:numFmt formatCode="General" sourceLinked="1"/>
        <c:majorTickMark val="cross"/>
        <c:minorTickMark val="none"/>
        <c:tickLblPos val="nextTo"/>
        <c:spPr>
          <a:noFill/>
          <a:ln w="25400">
            <a:solidFill>
              <a:srgbClr val="000000"/>
            </a:solidFill>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31439"/>
        <c:crosses val="autoZero"/>
        <c:crossBetween val="between"/>
      </c:valAx>
      <c:catAx>
        <c:axId val="23942502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4543"/>
        <c:crosses val="autoZero"/>
        <c:auto val="1"/>
        <c:lblAlgn val="ctr"/>
        <c:lblOffset val="100"/>
        <c:noMultiLvlLbl val="0"/>
      </c:catAx>
      <c:valAx>
        <c:axId val="239424543"/>
        <c:scaling>
          <c:orientation val="minMax"/>
        </c:scaling>
        <c:delete val="1"/>
        <c:axPos val="r"/>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5023"/>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21505699-c18d-453a-a599-0d9cb741d869}"/>
      </c:ext>
    </c:extLst>
  </c:chart>
  <c:spPr>
    <a:noFill/>
    <a:ln w="0">
      <a:solidFill>
        <a:srgbClr val="000000"/>
      </a:solid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CA" sz="1600" b="1">
                <a:solidFill>
                  <a:schemeClr val="tx1"/>
                </a:solidFill>
              </a:rPr>
              <a:t>Penta-3</a:t>
            </a:r>
            <a:r>
              <a:rPr lang="en-CA" sz="1600" b="1" baseline="0">
                <a:solidFill>
                  <a:schemeClr val="tx1"/>
                </a:solidFill>
              </a:rPr>
              <a:t> coverage</a:t>
            </a:r>
            <a:r>
              <a:rPr lang="en-CA" sz="1600" b="1">
                <a:solidFill>
                  <a:schemeClr val="tx1"/>
                </a:solidFill>
              </a:rPr>
              <a:t>, DHIS2</a:t>
            </a:r>
            <a:r>
              <a:rPr lang="en-CA" sz="1600" b="1" baseline="0">
                <a:solidFill>
                  <a:schemeClr val="tx1"/>
                </a:solidFill>
              </a:rPr>
              <a:t>-based with different denominators, and survey coverage</a:t>
            </a:r>
            <a:endParaRPr lang="en-CA" sz="1600" b="1">
              <a:solidFill>
                <a:schemeClr val="tx1"/>
              </a:solidFill>
            </a:endParaRPr>
          </a:p>
        </c:rich>
      </c:tx>
      <c:layout/>
      <c:overlay val="0"/>
      <c:spPr>
        <a:solidFill>
          <a:schemeClr val="accent3">
            <a:lumMod val="20000"/>
            <a:lumOff val="80000"/>
          </a:schemeClr>
        </a:solidFill>
        <a:ln>
          <a:noFill/>
        </a:ln>
        <a:effectLst/>
      </c:spPr>
    </c:title>
    <c:autoTitleDeleted val="0"/>
    <c:plotArea>
      <c:layout/>
      <c:barChart>
        <c:barDir val="col"/>
        <c:grouping val="clustered"/>
        <c:varyColors val="0"/>
        <c:ser>
          <c:idx val="1"/>
          <c:order val="1"/>
          <c:tx>
            <c:strRef>
              <c:f>Tab2b!$D$8</c:f>
              <c:strCache>
                <c:ptCount val="1"/>
                <c:pt idx="0">
                  <c:v>Facility-based coverage (%)</c:v>
                </c:pt>
              </c:strCache>
            </c:strRef>
          </c:tx>
          <c:spPr>
            <a:solidFill>
              <a:schemeClr val="accent2"/>
            </a:solidFill>
            <a:ln>
              <a:noFill/>
            </a:ln>
            <a:effectLst/>
          </c:spPr>
          <c:invertIfNegative val="0"/>
          <c:dLbls>
            <c:delete val="1"/>
          </c:dLbls>
          <c:cat>
            <c:strRef>
              <c:f>Tab2b!$B$11:$B$14</c:f>
              <c:strCache>
                <c:ptCount val="4"/>
                <c:pt idx="0">
                  <c:v>DHIS2 projection</c:v>
                </c:pt>
                <c:pt idx="1">
                  <c:v>ANC1-derived</c:v>
                </c:pt>
                <c:pt idx="2">
                  <c:v>Penta1-derived</c:v>
                </c:pt>
                <c:pt idx="3">
                  <c:v>UN projection</c:v>
                </c:pt>
              </c:strCache>
            </c:strRef>
          </c:cat>
          <c:val>
            <c:numRef>
              <c:f>Tab2b!$D$11:$D$14</c:f>
              <c:numCache>
                <c:formatCode>General</c:formatCode>
                <c:ptCount val="4"/>
                <c:pt idx="0">
                  <c:v>87.1</c:v>
                </c:pt>
                <c:pt idx="1">
                  <c:v>26.3</c:v>
                </c:pt>
                <c:pt idx="2">
                  <c:v>16.9</c:v>
                </c:pt>
                <c:pt idx="3">
                  <c:v>63.8</c:v>
                </c:pt>
              </c:numCache>
            </c:numRef>
          </c:val>
        </c:ser>
        <c:dLbls>
          <c:showLegendKey val="0"/>
          <c:showVal val="0"/>
          <c:showCatName val="0"/>
          <c:showSerName val="0"/>
          <c:showPercent val="0"/>
          <c:showBubbleSize val="0"/>
        </c:dLbls>
        <c:gapWidth val="219"/>
        <c:overlap val="-27"/>
        <c:axId val="58831439"/>
        <c:axId val="58851599"/>
      </c:barChart>
      <c:lineChart>
        <c:grouping val="standard"/>
        <c:varyColors val="0"/>
        <c:ser>
          <c:idx val="0"/>
          <c:order val="0"/>
          <c:tx>
            <c:strRef>
              <c:f>Tab2b!$C$8</c:f>
              <c:strCache>
                <c:ptCount val="1"/>
                <c:pt idx="0">
                  <c:v>Coverage survey, national </c:v>
                </c:pt>
              </c:strCache>
            </c:strRef>
          </c:tx>
          <c:spPr>
            <a:ln w="28575" cap="rnd">
              <a:solidFill>
                <a:srgbClr val="FF0000"/>
              </a:solidFill>
              <a:round/>
            </a:ln>
            <a:effectLst/>
          </c:spPr>
          <c:marker>
            <c:symbol val="none"/>
          </c:marker>
          <c:dLbls>
            <c:delete val="1"/>
          </c:dLbls>
          <c:cat>
            <c:strRef>
              <c:f>Tab2b!$B$11:$B$14</c:f>
              <c:strCache>
                <c:ptCount val="4"/>
                <c:pt idx="0">
                  <c:v>DHIS2 projection</c:v>
                </c:pt>
                <c:pt idx="1">
                  <c:v>ANC1-derived</c:v>
                </c:pt>
                <c:pt idx="2">
                  <c:v>Penta1-derived</c:v>
                </c:pt>
                <c:pt idx="3">
                  <c:v>UN projection</c:v>
                </c:pt>
              </c:strCache>
            </c:strRef>
          </c:cat>
          <c:val>
            <c:numRef>
              <c:f>Tab2b!$C$11:$C$14</c:f>
              <c:numCache>
                <c:formatCode>General</c:formatCode>
                <c:ptCount val="4"/>
                <c:pt idx="0">
                  <c:v>11.4</c:v>
                </c:pt>
                <c:pt idx="1">
                  <c:v>11.4</c:v>
                </c:pt>
                <c:pt idx="2">
                  <c:v>11.4</c:v>
                </c:pt>
                <c:pt idx="3">
                  <c:v>11.4</c:v>
                </c:pt>
              </c:numCache>
            </c:numRef>
          </c:val>
          <c:smooth val="0"/>
        </c:ser>
        <c:dLbls>
          <c:showLegendKey val="0"/>
          <c:showVal val="0"/>
          <c:showCatName val="0"/>
          <c:showSerName val="0"/>
          <c:showPercent val="0"/>
          <c:showBubbleSize val="0"/>
        </c:dLbls>
        <c:marker val="0"/>
        <c:smooth val="0"/>
        <c:axId val="239425023"/>
        <c:axId val="239424543"/>
      </c:lineChart>
      <c:catAx>
        <c:axId val="58831439"/>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en-US" sz="1200" b="0" i="1" u="none" strike="noStrike" kern="1200" baseline="0">
                <a:solidFill>
                  <a:schemeClr val="tx1"/>
                </a:solidFill>
                <a:latin typeface="+mn-lt"/>
                <a:ea typeface="+mn-ea"/>
                <a:cs typeface="+mn-cs"/>
              </a:defRPr>
            </a:pPr>
          </a:p>
        </c:txPr>
        <c:crossAx val="58851599"/>
        <c:crosses val="autoZero"/>
        <c:auto val="1"/>
        <c:lblAlgn val="ctr"/>
        <c:lblOffset val="100"/>
        <c:noMultiLvlLbl val="0"/>
      </c:catAx>
      <c:valAx>
        <c:axId val="58851599"/>
        <c:scaling>
          <c:orientation val="minMax"/>
          <c:max val="108"/>
          <c:min val="0"/>
        </c:scaling>
        <c:delete val="0"/>
        <c:axPos val="l"/>
        <c:numFmt formatCode="General" sourceLinked="1"/>
        <c:majorTickMark val="cross"/>
        <c:minorTickMark val="none"/>
        <c:tickLblPos val="nextTo"/>
        <c:spPr>
          <a:noFill/>
          <a:ln w="25400">
            <a:solidFill>
              <a:srgbClr val="000000"/>
            </a:solidFill>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31439"/>
        <c:crosses val="autoZero"/>
        <c:crossBetween val="between"/>
      </c:valAx>
      <c:catAx>
        <c:axId val="23942502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4543"/>
        <c:crosses val="autoZero"/>
        <c:auto val="1"/>
        <c:lblAlgn val="ctr"/>
        <c:lblOffset val="100"/>
        <c:noMultiLvlLbl val="0"/>
      </c:catAx>
      <c:valAx>
        <c:axId val="239424543"/>
        <c:scaling>
          <c:orientation val="minMax"/>
        </c:scaling>
        <c:delete val="1"/>
        <c:axPos val="r"/>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5023"/>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400" b="0" i="1"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1b8d95ef-1431-441f-9bbc-d94aeecc329f}"/>
      </c:ext>
    </c:extLst>
  </c:chart>
  <c:spPr>
    <a:noFill/>
    <a:ln>
      <a:noFill/>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CA" sz="1600" b="1">
                <a:solidFill>
                  <a:schemeClr val="tx1"/>
                </a:solidFill>
              </a:rPr>
              <a:t>ANC</a:t>
            </a:r>
            <a:r>
              <a:rPr lang="en-CA" sz="1600" b="1" baseline="0">
                <a:solidFill>
                  <a:schemeClr val="tx1"/>
                </a:solidFill>
              </a:rPr>
              <a:t>- 4 </a:t>
            </a:r>
            <a:r>
              <a:rPr lang="en-CA" sz="1600" b="1">
                <a:solidFill>
                  <a:schemeClr val="tx1"/>
                </a:solidFill>
              </a:rPr>
              <a:t>coverage, DHIS2</a:t>
            </a:r>
            <a:r>
              <a:rPr lang="en-CA" sz="1600" b="1" baseline="0">
                <a:solidFill>
                  <a:schemeClr val="tx1"/>
                </a:solidFill>
              </a:rPr>
              <a:t>-based with different denominators, and survey coverage</a:t>
            </a:r>
            <a:endParaRPr lang="en-CA" sz="1600" b="1">
              <a:solidFill>
                <a:schemeClr val="tx1"/>
              </a:solidFill>
            </a:endParaRPr>
          </a:p>
        </c:rich>
      </c:tx>
      <c:layout/>
      <c:overlay val="0"/>
      <c:spPr>
        <a:solidFill>
          <a:srgbClr val="B9D989">
            <a:lumMod val="20000"/>
            <a:lumOff val="80000"/>
          </a:srgbClr>
        </a:solidFill>
        <a:ln>
          <a:noFill/>
        </a:ln>
        <a:effectLst/>
      </c:spPr>
    </c:title>
    <c:autoTitleDeleted val="0"/>
    <c:plotArea>
      <c:layout/>
      <c:barChart>
        <c:barDir val="col"/>
        <c:grouping val="clustered"/>
        <c:varyColors val="0"/>
        <c:ser>
          <c:idx val="1"/>
          <c:order val="1"/>
          <c:tx>
            <c:strRef>
              <c:f>Tab2b!$D$8</c:f>
              <c:strCache>
                <c:ptCount val="1"/>
                <c:pt idx="0">
                  <c:v>Facility-based coverage (%)</c:v>
                </c:pt>
              </c:strCache>
            </c:strRef>
          </c:tx>
          <c:spPr>
            <a:solidFill>
              <a:schemeClr val="accent2"/>
            </a:solidFill>
            <a:ln>
              <a:noFill/>
            </a:ln>
            <a:effectLst/>
          </c:spPr>
          <c:invertIfNegative val="0"/>
          <c:dLbls>
            <c:delete val="1"/>
          </c:dLbls>
          <c:cat>
            <c:strRef>
              <c:f>Tab2b!$B$11:$B$14</c:f>
              <c:strCache>
                <c:ptCount val="4"/>
                <c:pt idx="0">
                  <c:v>DHIS2 projection</c:v>
                </c:pt>
                <c:pt idx="1">
                  <c:v>ANC1-derived</c:v>
                </c:pt>
                <c:pt idx="2">
                  <c:v>Penta1-derived</c:v>
                </c:pt>
                <c:pt idx="3">
                  <c:v>UN projection</c:v>
                </c:pt>
              </c:strCache>
            </c:strRef>
          </c:cat>
          <c:val>
            <c:numRef>
              <c:f>Tab2b!$D$11:$D$14</c:f>
              <c:numCache>
                <c:formatCode>General</c:formatCode>
                <c:ptCount val="4"/>
                <c:pt idx="0">
                  <c:v>32.5</c:v>
                </c:pt>
                <c:pt idx="1">
                  <c:v>9.8</c:v>
                </c:pt>
                <c:pt idx="2">
                  <c:v>32.6</c:v>
                </c:pt>
                <c:pt idx="3">
                  <c:v>23.8</c:v>
                </c:pt>
              </c:numCache>
            </c:numRef>
          </c:val>
        </c:ser>
        <c:dLbls>
          <c:showLegendKey val="0"/>
          <c:showVal val="0"/>
          <c:showCatName val="0"/>
          <c:showSerName val="0"/>
          <c:showPercent val="0"/>
          <c:showBubbleSize val="0"/>
        </c:dLbls>
        <c:gapWidth val="219"/>
        <c:overlap val="-27"/>
        <c:axId val="58831439"/>
        <c:axId val="58851599"/>
      </c:barChart>
      <c:lineChart>
        <c:grouping val="standard"/>
        <c:varyColors val="0"/>
        <c:ser>
          <c:idx val="0"/>
          <c:order val="0"/>
          <c:tx>
            <c:strRef>
              <c:f>Tab2b!$C$8</c:f>
              <c:strCache>
                <c:ptCount val="1"/>
                <c:pt idx="0">
                  <c:v>Coverage survey, national </c:v>
                </c:pt>
              </c:strCache>
            </c:strRef>
          </c:tx>
          <c:spPr>
            <a:ln w="28575" cap="rnd">
              <a:solidFill>
                <a:schemeClr val="accent1"/>
              </a:solidFill>
              <a:round/>
            </a:ln>
            <a:effectLst/>
          </c:spPr>
          <c:marker>
            <c:symbol val="none"/>
          </c:marker>
          <c:dLbls>
            <c:delete val="1"/>
          </c:dLbls>
          <c:cat>
            <c:strRef>
              <c:f>Tab2b!$B$11:$B$14</c:f>
              <c:strCache>
                <c:ptCount val="4"/>
                <c:pt idx="0">
                  <c:v>DHIS2 projection</c:v>
                </c:pt>
                <c:pt idx="1">
                  <c:v>ANC1-derived</c:v>
                </c:pt>
                <c:pt idx="2">
                  <c:v>Penta1-derived</c:v>
                </c:pt>
                <c:pt idx="3">
                  <c:v>UN projection</c:v>
                </c:pt>
              </c:strCache>
            </c:strRef>
          </c:cat>
          <c:val>
            <c:numRef>
              <c:f>Tab2b!$C$11:$C$14</c:f>
              <c:numCache>
                <c:formatCode>General</c:formatCode>
                <c:ptCount val="4"/>
                <c:pt idx="0">
                  <c:v>9.6</c:v>
                </c:pt>
                <c:pt idx="1">
                  <c:v>9.6</c:v>
                </c:pt>
                <c:pt idx="2">
                  <c:v>9.6</c:v>
                </c:pt>
                <c:pt idx="3">
                  <c:v>9.6</c:v>
                </c:pt>
              </c:numCache>
            </c:numRef>
          </c:val>
          <c:smooth val="0"/>
        </c:ser>
        <c:dLbls>
          <c:showLegendKey val="0"/>
          <c:showVal val="0"/>
          <c:showCatName val="0"/>
          <c:showSerName val="0"/>
          <c:showPercent val="0"/>
          <c:showBubbleSize val="0"/>
        </c:dLbls>
        <c:marker val="0"/>
        <c:smooth val="0"/>
        <c:axId val="239425023"/>
        <c:axId val="239424543"/>
      </c:lineChart>
      <c:catAx>
        <c:axId val="58831439"/>
        <c:scaling>
          <c:orientation val="minMax"/>
        </c:scaling>
        <c:delete val="0"/>
        <c:axPos val="b"/>
        <c:numFmt formatCode="General" sourceLinked="1"/>
        <c:majorTickMark val="none"/>
        <c:minorTickMark val="none"/>
        <c:tickLblPos val="nextTo"/>
        <c:spPr>
          <a:noFill/>
          <a:ln w="25400" cap="flat" cmpd="sng" algn="ctr">
            <a:solidFill>
              <a:srgbClr val="000000"/>
            </a:solidFill>
            <a:round/>
          </a:ln>
          <a:effectLst/>
        </c:spPr>
        <c:txPr>
          <a:bodyPr rot="-60000000" spcFirstLastPara="1" vertOverflow="ellipsis" vert="horz" wrap="square" anchor="ctr" anchorCtr="1"/>
          <a:lstStyle/>
          <a:p>
            <a:pPr>
              <a:defRPr lang="en-US" sz="1200" b="0" i="1" u="none" strike="noStrike" kern="1200" baseline="0">
                <a:solidFill>
                  <a:schemeClr val="tx1"/>
                </a:solidFill>
                <a:latin typeface="+mn-lt"/>
                <a:ea typeface="+mn-ea"/>
                <a:cs typeface="+mn-cs"/>
              </a:defRPr>
            </a:pPr>
          </a:p>
        </c:txPr>
        <c:crossAx val="58851599"/>
        <c:crosses val="autoZero"/>
        <c:auto val="1"/>
        <c:lblAlgn val="ctr"/>
        <c:lblOffset val="100"/>
        <c:noMultiLvlLbl val="0"/>
      </c:catAx>
      <c:valAx>
        <c:axId val="58851599"/>
        <c:scaling>
          <c:orientation val="minMax"/>
          <c:max val="108"/>
          <c:min val="0"/>
        </c:scaling>
        <c:delete val="0"/>
        <c:axPos val="l"/>
        <c:numFmt formatCode="General" sourceLinked="1"/>
        <c:majorTickMark val="cross"/>
        <c:minorTickMark val="none"/>
        <c:tickLblPos val="nextTo"/>
        <c:spPr>
          <a:noFill/>
          <a:ln w="25400">
            <a:solidFill>
              <a:srgbClr val="000000">
                <a:alpha val="99000"/>
              </a:srgbClr>
            </a:solidFill>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31439"/>
        <c:crosses val="autoZero"/>
        <c:crossBetween val="between"/>
      </c:valAx>
      <c:catAx>
        <c:axId val="23942502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4543"/>
        <c:crosses val="autoZero"/>
        <c:auto val="1"/>
        <c:lblAlgn val="ctr"/>
        <c:lblOffset val="100"/>
        <c:noMultiLvlLbl val="0"/>
      </c:catAx>
      <c:valAx>
        <c:axId val="239424543"/>
        <c:scaling>
          <c:orientation val="minMax"/>
        </c:scaling>
        <c:delete val="1"/>
        <c:axPos val="r"/>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5023"/>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400" b="0" i="1"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ca43c262-6b2d-447a-988e-b0ab51684a9c}"/>
      </c:ext>
    </c:extLst>
  </c:chart>
  <c:spPr>
    <a:noFill/>
    <a:ln>
      <a:noFill/>
    </a:ln>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r>
              <a:rPr lang="en-CA" sz="1600" b="1" dirty="0">
                <a:solidFill>
                  <a:schemeClr val="tx1"/>
                </a:solidFill>
              </a:rPr>
              <a:t>Measels-1, DHIS2</a:t>
            </a:r>
            <a:r>
              <a:rPr lang="en-CA" sz="1600" b="1" baseline="0" dirty="0">
                <a:solidFill>
                  <a:schemeClr val="tx1"/>
                </a:solidFill>
              </a:rPr>
              <a:t>-based with different denominators, and survey coverage</a:t>
            </a:r>
            <a:endParaRPr lang="en-CA" sz="1600" b="1" dirty="0">
              <a:solidFill>
                <a:schemeClr val="tx1"/>
              </a:solidFill>
            </a:endParaRPr>
          </a:p>
        </c:rich>
      </c:tx>
      <c:layout/>
      <c:overlay val="0"/>
      <c:spPr>
        <a:solidFill>
          <a:schemeClr val="accent3">
            <a:lumMod val="20000"/>
            <a:lumOff val="80000"/>
          </a:schemeClr>
        </a:solidFill>
        <a:ln>
          <a:noFill/>
        </a:ln>
        <a:effectLst/>
      </c:spPr>
    </c:title>
    <c:autoTitleDeleted val="0"/>
    <c:plotArea>
      <c:layout/>
      <c:barChart>
        <c:barDir val="col"/>
        <c:grouping val="clustered"/>
        <c:varyColors val="0"/>
        <c:ser>
          <c:idx val="1"/>
          <c:order val="1"/>
          <c:tx>
            <c:strRef>
              <c:f>Tab2b!$D$8</c:f>
              <c:strCache>
                <c:ptCount val="1"/>
                <c:pt idx="0">
                  <c:v>Facility-based coverage (%)</c:v>
                </c:pt>
              </c:strCache>
            </c:strRef>
          </c:tx>
          <c:spPr>
            <a:solidFill>
              <a:schemeClr val="accent2"/>
            </a:solidFill>
            <a:ln>
              <a:noFill/>
            </a:ln>
            <a:effectLst/>
          </c:spPr>
          <c:invertIfNegative val="0"/>
          <c:dLbls>
            <c:delete val="1"/>
          </c:dLbls>
          <c:cat>
            <c:strRef>
              <c:f>Tab2b!$B$11:$B$14</c:f>
              <c:strCache>
                <c:ptCount val="4"/>
                <c:pt idx="0">
                  <c:v>DHIS2 projection</c:v>
                </c:pt>
                <c:pt idx="1">
                  <c:v>ANC1-derived</c:v>
                </c:pt>
                <c:pt idx="2">
                  <c:v>Penta1-derived</c:v>
                </c:pt>
                <c:pt idx="3">
                  <c:v>UN projection</c:v>
                </c:pt>
              </c:strCache>
            </c:strRef>
          </c:cat>
          <c:val>
            <c:numRef>
              <c:f>Tab2b!$D$11:$D$14</c:f>
              <c:numCache>
                <c:formatCode>General</c:formatCode>
                <c:ptCount val="4"/>
                <c:pt idx="0">
                  <c:v>108.8</c:v>
                </c:pt>
                <c:pt idx="1">
                  <c:v>32.9</c:v>
                </c:pt>
                <c:pt idx="2">
                  <c:v>21.2</c:v>
                </c:pt>
                <c:pt idx="3">
                  <c:v>76.7</c:v>
                </c:pt>
              </c:numCache>
            </c:numRef>
          </c:val>
        </c:ser>
        <c:dLbls>
          <c:showLegendKey val="0"/>
          <c:showVal val="0"/>
          <c:showCatName val="0"/>
          <c:showSerName val="0"/>
          <c:showPercent val="0"/>
          <c:showBubbleSize val="0"/>
        </c:dLbls>
        <c:gapWidth val="219"/>
        <c:overlap val="-27"/>
        <c:axId val="58831439"/>
        <c:axId val="58851599"/>
      </c:barChart>
      <c:lineChart>
        <c:grouping val="standard"/>
        <c:varyColors val="0"/>
        <c:ser>
          <c:idx val="0"/>
          <c:order val="0"/>
          <c:tx>
            <c:strRef>
              <c:f>Tab2b!$C$8</c:f>
              <c:strCache>
                <c:ptCount val="1"/>
                <c:pt idx="0">
                  <c:v>Coverage survey, national </c:v>
                </c:pt>
              </c:strCache>
            </c:strRef>
          </c:tx>
          <c:spPr>
            <a:ln w="28575" cap="rnd">
              <a:solidFill>
                <a:srgbClr val="FF0000"/>
              </a:solidFill>
              <a:round/>
            </a:ln>
            <a:effectLst/>
          </c:spPr>
          <c:marker>
            <c:symbol val="none"/>
          </c:marker>
          <c:dLbls>
            <c:delete val="1"/>
          </c:dLbls>
          <c:cat>
            <c:strRef>
              <c:f>Tab2b!$B$11:$B$14</c:f>
              <c:strCache>
                <c:ptCount val="4"/>
                <c:pt idx="0">
                  <c:v>DHIS2 projection</c:v>
                </c:pt>
                <c:pt idx="1">
                  <c:v>ANC1-derived</c:v>
                </c:pt>
                <c:pt idx="2">
                  <c:v>Penta1-derived</c:v>
                </c:pt>
                <c:pt idx="3">
                  <c:v>UN projection</c:v>
                </c:pt>
              </c:strCache>
            </c:strRef>
          </c:cat>
          <c:val>
            <c:numRef>
              <c:f>Tab2b!$C$11:$C$14</c:f>
              <c:numCache>
                <c:formatCode>General</c:formatCode>
                <c:ptCount val="4"/>
                <c:pt idx="0">
                  <c:v>25.9</c:v>
                </c:pt>
                <c:pt idx="1">
                  <c:v>25.9</c:v>
                </c:pt>
                <c:pt idx="2">
                  <c:v>25.9</c:v>
                </c:pt>
                <c:pt idx="3">
                  <c:v>25.9</c:v>
                </c:pt>
              </c:numCache>
            </c:numRef>
          </c:val>
          <c:smooth val="0"/>
        </c:ser>
        <c:dLbls>
          <c:showLegendKey val="0"/>
          <c:showVal val="0"/>
          <c:showCatName val="0"/>
          <c:showSerName val="0"/>
          <c:showPercent val="0"/>
          <c:showBubbleSize val="0"/>
        </c:dLbls>
        <c:marker val="0"/>
        <c:smooth val="0"/>
        <c:axId val="239425023"/>
        <c:axId val="239424543"/>
      </c:lineChart>
      <c:catAx>
        <c:axId val="58831439"/>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51599"/>
        <c:crosses val="autoZero"/>
        <c:auto val="1"/>
        <c:lblAlgn val="ctr"/>
        <c:lblOffset val="100"/>
        <c:noMultiLvlLbl val="0"/>
      </c:catAx>
      <c:valAx>
        <c:axId val="58851599"/>
        <c:scaling>
          <c:orientation val="minMax"/>
          <c:max val="108"/>
          <c:min val="0"/>
        </c:scaling>
        <c:delete val="0"/>
        <c:axPos val="l"/>
        <c:numFmt formatCode="General" sourceLinked="1"/>
        <c:majorTickMark val="cross"/>
        <c:minorTickMark val="none"/>
        <c:tickLblPos val="nextTo"/>
        <c:spPr>
          <a:noFill/>
          <a:ln w="25400">
            <a:solidFill>
              <a:srgbClr val="000000"/>
            </a:solidFill>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p>
        </c:txPr>
        <c:crossAx val="58831439"/>
        <c:crosses val="autoZero"/>
        <c:crossBetween val="between"/>
      </c:valAx>
      <c:catAx>
        <c:axId val="23942502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4543"/>
        <c:crosses val="autoZero"/>
        <c:auto val="1"/>
        <c:lblAlgn val="ctr"/>
        <c:lblOffset val="100"/>
        <c:noMultiLvlLbl val="0"/>
      </c:catAx>
      <c:valAx>
        <c:axId val="239424543"/>
        <c:scaling>
          <c:orientation val="minMax"/>
        </c:scaling>
        <c:delete val="1"/>
        <c:axPos val="r"/>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239425023"/>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4337344e-0c9a-4484-8589-ae9f10877b3b}"/>
      </c:ext>
    </c:extLst>
  </c:chart>
  <c:spPr>
    <a:noFill/>
    <a:ln>
      <a:noFill/>
    </a:ln>
    <a:effectLst/>
  </c:spPr>
  <c:txPr>
    <a:bodyPr/>
    <a:lstStyle/>
    <a:p>
      <a:pPr>
        <a:defRPr lang="en-US"/>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800" b="0" i="0" u="none" strike="noStrike" kern="1200" spc="0" baseline="0">
                <a:solidFill>
                  <a:schemeClr val="tx1"/>
                </a:solidFill>
                <a:latin typeface="+mn-lt"/>
                <a:ea typeface="+mn-ea"/>
                <a:cs typeface="+mn-cs"/>
              </a:defRPr>
            </a:pPr>
            <a:r>
              <a:rPr lang="en-US" sz="1800" dirty="0">
                <a:solidFill>
                  <a:schemeClr val="tx1"/>
                </a:solidFill>
              </a:rPr>
              <a:t>Trends in Penta-3 coverage</a:t>
            </a:r>
            <a:endParaRPr lang="en-US" sz="1800" dirty="0">
              <a:solidFill>
                <a:schemeClr val="tx1"/>
              </a:solidFill>
            </a:endParaRPr>
          </a:p>
        </c:rich>
      </c:tx>
      <c:layout/>
      <c:overlay val="0"/>
      <c:spPr>
        <a:solidFill>
          <a:srgbClr val="B9D989">
            <a:lumMod val="20000"/>
            <a:lumOff val="80000"/>
          </a:srgbClr>
        </a:solidFill>
        <a:ln>
          <a:noFill/>
        </a:ln>
        <a:effectLst/>
      </c:spPr>
    </c:title>
    <c:autoTitleDeleted val="0"/>
    <c:plotArea>
      <c:layout/>
      <c:lineChart>
        <c:grouping val="standard"/>
        <c:varyColors val="0"/>
        <c:ser>
          <c:idx val="0"/>
          <c:order val="0"/>
          <c:tx>
            <c:strRef>
              <c:f>'T3c Imm nat'!$B$5</c:f>
              <c:strCache>
                <c:ptCount val="1"/>
                <c:pt idx="0">
                  <c:v>Surveys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numRef>
              <c:f>'T3c Imm nat'!$C$4:$F$4</c:f>
              <c:numCache>
                <c:formatCode>General</c:formatCode>
                <c:ptCount val="4"/>
                <c:pt idx="0">
                  <c:v>2020</c:v>
                </c:pt>
                <c:pt idx="1">
                  <c:v>2021</c:v>
                </c:pt>
                <c:pt idx="2">
                  <c:v>2022</c:v>
                </c:pt>
                <c:pt idx="3">
                  <c:v>2023</c:v>
                </c:pt>
              </c:numCache>
            </c:numRef>
          </c:cat>
          <c:val>
            <c:numRef>
              <c:f>'T3c Imm nat'!$C$5</c:f>
              <c:numCache>
                <c:formatCode>0.00</c:formatCode>
                <c:ptCount val="1"/>
                <c:pt idx="0">
                  <c:v>13.3</c:v>
                </c:pt>
              </c:numCache>
            </c:numRef>
          </c:val>
          <c:smooth val="0"/>
        </c:ser>
        <c:ser>
          <c:idx val="1"/>
          <c:order val="1"/>
          <c:tx>
            <c:strRef>
              <c:f>'T3c Imm nat'!$B$6</c:f>
              <c:strCache>
                <c:ptCount val="1"/>
                <c:pt idx="0">
                  <c:v>Facility data</c:v>
                </c:pt>
              </c:strCache>
            </c:strRef>
          </c:tx>
          <c:spPr>
            <a:ln w="28575" cap="rnd">
              <a:solidFill>
                <a:schemeClr val="accent2"/>
              </a:solidFill>
              <a:round/>
            </a:ln>
            <a:effectLst/>
          </c:spPr>
          <c:marker>
            <c:symbol val="none"/>
          </c:marker>
          <c:dLbls>
            <c:delete val="1"/>
          </c:dLbls>
          <c:cat>
            <c:numRef>
              <c:f>'T3c Imm nat'!$C$4:$F$4</c:f>
              <c:numCache>
                <c:formatCode>General</c:formatCode>
                <c:ptCount val="4"/>
                <c:pt idx="0">
                  <c:v>2020</c:v>
                </c:pt>
                <c:pt idx="1">
                  <c:v>2021</c:v>
                </c:pt>
                <c:pt idx="2">
                  <c:v>2022</c:v>
                </c:pt>
                <c:pt idx="3">
                  <c:v>2023</c:v>
                </c:pt>
              </c:numCache>
            </c:numRef>
          </c:cat>
          <c:val>
            <c:numRef>
              <c:f>'T3c Imm nat'!$D$6:$F$6</c:f>
              <c:numCache>
                <c:formatCode>0.00</c:formatCode>
                <c:ptCount val="3"/>
                <c:pt idx="0">
                  <c:v>16.9862750394031</c:v>
                </c:pt>
                <c:pt idx="1">
                  <c:v>16.8732128551595</c:v>
                </c:pt>
                <c:pt idx="2">
                  <c:v>16.7513610621109</c:v>
                </c:pt>
              </c:numCache>
            </c:numRef>
          </c:val>
          <c:smooth val="0"/>
        </c:ser>
        <c:ser>
          <c:idx val="2"/>
          <c:order val="2"/>
          <c:tx>
            <c:strRef>
              <c:f>'T3c Imm nat'!$B$7</c:f>
              <c:strCache>
                <c:ptCount val="1"/>
                <c:pt idx="0">
                  <c:v>WEUNIC estimates</c:v>
                </c:pt>
              </c:strCache>
            </c:strRef>
          </c:tx>
          <c:spPr>
            <a:ln w="28575" cap="rnd">
              <a:solidFill>
                <a:schemeClr val="accent3"/>
              </a:solidFill>
              <a:round/>
            </a:ln>
            <a:effectLst/>
          </c:spPr>
          <c:marker>
            <c:symbol val="none"/>
          </c:marker>
          <c:dLbls>
            <c:delete val="1"/>
          </c:dLbls>
          <c:cat>
            <c:numRef>
              <c:f>'T3c Imm nat'!$C$4:$F$4</c:f>
              <c:numCache>
                <c:formatCode>General</c:formatCode>
                <c:ptCount val="4"/>
                <c:pt idx="0">
                  <c:v>2020</c:v>
                </c:pt>
                <c:pt idx="1">
                  <c:v>2021</c:v>
                </c:pt>
                <c:pt idx="2">
                  <c:v>2022</c:v>
                </c:pt>
                <c:pt idx="3">
                  <c:v>2023</c:v>
                </c:pt>
              </c:numCache>
            </c:numRef>
          </c:cat>
          <c:val>
            <c:numRef>
              <c:f>'T3c Imm nat'!$C$7:$E$7</c:f>
              <c:numCache>
                <c:formatCode>0.00</c:formatCode>
                <c:ptCount val="3"/>
                <c:pt idx="0">
                  <c:v>42</c:v>
                </c:pt>
                <c:pt idx="1">
                  <c:v>42</c:v>
                </c:pt>
                <c:pt idx="2">
                  <c:v>42</c:v>
                </c:pt>
              </c:numCache>
            </c:numRef>
          </c:val>
          <c:smooth val="0"/>
        </c:ser>
        <c:dLbls>
          <c:showLegendKey val="0"/>
          <c:showVal val="0"/>
          <c:showCatName val="0"/>
          <c:showSerName val="0"/>
          <c:showPercent val="0"/>
          <c:showBubbleSize val="0"/>
        </c:dLbls>
        <c:marker val="1"/>
        <c:smooth val="0"/>
        <c:axId val="1970333935"/>
        <c:axId val="1970343535"/>
      </c:lineChart>
      <c:catAx>
        <c:axId val="1970333935"/>
        <c:scaling>
          <c:orientation val="minMax"/>
        </c:scaling>
        <c:delete val="0"/>
        <c:axPos val="b"/>
        <c:numFmt formatCode="General" sourceLinked="1"/>
        <c:majorTickMark val="none"/>
        <c:minorTickMark val="none"/>
        <c:tickLblPos val="nextTo"/>
        <c:spPr>
          <a:noFill/>
          <a:ln w="25400" cap="flat" cmpd="sng" algn="ctr">
            <a:solidFill>
              <a:srgbClr val="000000"/>
            </a:solidFill>
            <a:round/>
          </a:ln>
          <a:effectLst/>
        </c:spPr>
        <c:txPr>
          <a:bodyPr rot="-60000000" spcFirstLastPara="1"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970343535"/>
        <c:crosses val="autoZero"/>
        <c:auto val="1"/>
        <c:lblAlgn val="ctr"/>
        <c:lblOffset val="100"/>
        <c:noMultiLvlLbl val="0"/>
      </c:catAx>
      <c:valAx>
        <c:axId val="1970343535"/>
        <c:scaling>
          <c:orientation val="minMax"/>
        </c:scaling>
        <c:delete val="0"/>
        <c:axPos val="l"/>
        <c:title>
          <c:tx>
            <c:rich>
              <a:bodyPr rot="-540000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r>
                  <a:rPr lang="en-US" sz="1600"/>
                  <a:t>Percent</a:t>
                </a:r>
                <a:endParaRPr lang="en-US" sz="1600"/>
              </a:p>
            </c:rich>
          </c:tx>
          <c:layout/>
          <c:overlay val="0"/>
          <c:spPr>
            <a:noFill/>
            <a:ln>
              <a:noFill/>
            </a:ln>
            <a:effectLst/>
          </c:spPr>
        </c:title>
        <c:numFmt formatCode="0.00" sourceLinked="1"/>
        <c:majorTickMark val="cross"/>
        <c:minorTickMark val="none"/>
        <c:tickLblPos val="nextTo"/>
        <c:spPr>
          <a:noFill/>
          <a:ln w="25400">
            <a:solidFill>
              <a:srgbClr val="000000"/>
            </a:solidFill>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p>
        </c:txPr>
        <c:crossAx val="197033393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2aad4205-7b69-42be-b11d-2530ef5860c6}"/>
      </c:ext>
    </c:extLst>
  </c:chart>
  <c:spPr>
    <a:noFill/>
    <a:ln>
      <a:noFill/>
    </a:ln>
    <a:effectLst/>
  </c:spPr>
  <c:txPr>
    <a:bodyPr/>
    <a:lstStyle/>
    <a:p>
      <a:pPr>
        <a:defRPr lang="en-US"/>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800" b="0" i="0" u="none" strike="noStrike" kern="1200" spc="0" baseline="0">
                <a:solidFill>
                  <a:schemeClr val="tx1"/>
                </a:solidFill>
                <a:latin typeface="+mn-lt"/>
                <a:ea typeface="+mn-ea"/>
                <a:cs typeface="+mn-cs"/>
              </a:defRPr>
            </a:pPr>
            <a:r>
              <a:rPr lang="en-US" sz="1800" dirty="0">
                <a:solidFill>
                  <a:schemeClr val="tx1"/>
                </a:solidFill>
              </a:rPr>
              <a:t>Trends in Measles-1 coverage</a:t>
            </a:r>
            <a:endParaRPr lang="en-US" sz="1800" dirty="0">
              <a:solidFill>
                <a:schemeClr val="tx1"/>
              </a:solidFill>
            </a:endParaRPr>
          </a:p>
        </c:rich>
      </c:tx>
      <c:layout/>
      <c:overlay val="0"/>
      <c:spPr>
        <a:solidFill>
          <a:srgbClr val="B9D989">
            <a:lumMod val="20000"/>
            <a:lumOff val="80000"/>
          </a:srgbClr>
        </a:solidFill>
        <a:ln>
          <a:noFill/>
        </a:ln>
        <a:effectLst/>
      </c:spPr>
    </c:title>
    <c:autoTitleDeleted val="0"/>
    <c:plotArea>
      <c:layout/>
      <c:lineChart>
        <c:grouping val="standard"/>
        <c:varyColors val="0"/>
        <c:ser>
          <c:idx val="0"/>
          <c:order val="0"/>
          <c:tx>
            <c:strRef>
              <c:f>'T3c Imm nat'!$B$5</c:f>
              <c:strCache>
                <c:ptCount val="1"/>
                <c:pt idx="0">
                  <c:v>Surveys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numRef>
              <c:f>'T3c Imm nat'!$C$4:$F$4</c:f>
              <c:numCache>
                <c:formatCode>General</c:formatCode>
                <c:ptCount val="4"/>
                <c:pt idx="0">
                  <c:v>2020</c:v>
                </c:pt>
                <c:pt idx="1">
                  <c:v>2021</c:v>
                </c:pt>
                <c:pt idx="2">
                  <c:v>2022</c:v>
                </c:pt>
                <c:pt idx="3">
                  <c:v>2023</c:v>
                </c:pt>
              </c:numCache>
            </c:numRef>
          </c:cat>
          <c:val>
            <c:numRef>
              <c:f>'T3c Imm nat'!$C$5</c:f>
              <c:numCache>
                <c:formatCode>0.00</c:formatCode>
                <c:ptCount val="1"/>
                <c:pt idx="0">
                  <c:v>25.9</c:v>
                </c:pt>
              </c:numCache>
            </c:numRef>
          </c:val>
          <c:smooth val="0"/>
        </c:ser>
        <c:ser>
          <c:idx val="1"/>
          <c:order val="1"/>
          <c:tx>
            <c:strRef>
              <c:f>'T3c Imm nat'!$B$6</c:f>
              <c:strCache>
                <c:ptCount val="1"/>
                <c:pt idx="0">
                  <c:v>Facility data</c:v>
                </c:pt>
              </c:strCache>
            </c:strRef>
          </c:tx>
          <c:spPr>
            <a:ln w="28575" cap="rnd">
              <a:solidFill>
                <a:schemeClr val="accent2"/>
              </a:solidFill>
              <a:round/>
            </a:ln>
            <a:effectLst/>
          </c:spPr>
          <c:marker>
            <c:symbol val="none"/>
          </c:marker>
          <c:dLbls>
            <c:delete val="1"/>
          </c:dLbls>
          <c:cat>
            <c:numRef>
              <c:f>'T3c Imm nat'!$C$4:$F$4</c:f>
              <c:numCache>
                <c:formatCode>General</c:formatCode>
                <c:ptCount val="4"/>
                <c:pt idx="0">
                  <c:v>2020</c:v>
                </c:pt>
                <c:pt idx="1">
                  <c:v>2021</c:v>
                </c:pt>
                <c:pt idx="2">
                  <c:v>2022</c:v>
                </c:pt>
                <c:pt idx="3">
                  <c:v>2023</c:v>
                </c:pt>
              </c:numCache>
            </c:numRef>
          </c:cat>
          <c:val>
            <c:numRef>
              <c:f>'T3c Imm nat'!$D$6:$F$6</c:f>
              <c:numCache>
                <c:formatCode>General</c:formatCode>
                <c:ptCount val="3"/>
                <c:pt idx="0">
                  <c:v>21.2171774027759</c:v>
                </c:pt>
                <c:pt idx="1">
                  <c:v>18.8471077444666</c:v>
                </c:pt>
                <c:pt idx="2">
                  <c:v>18.7536496052107</c:v>
                </c:pt>
              </c:numCache>
            </c:numRef>
          </c:val>
          <c:smooth val="0"/>
        </c:ser>
        <c:ser>
          <c:idx val="2"/>
          <c:order val="2"/>
          <c:tx>
            <c:strRef>
              <c:f>'T3c Imm nat'!$B$7</c:f>
              <c:strCache>
                <c:ptCount val="1"/>
                <c:pt idx="0">
                  <c:v>WEUNIC estimates</c:v>
                </c:pt>
              </c:strCache>
            </c:strRef>
          </c:tx>
          <c:spPr>
            <a:ln w="28575" cap="rnd">
              <a:solidFill>
                <a:schemeClr val="accent3"/>
              </a:solidFill>
              <a:round/>
            </a:ln>
            <a:effectLst/>
          </c:spPr>
          <c:marker>
            <c:symbol val="none"/>
          </c:marker>
          <c:dLbls>
            <c:delete val="1"/>
          </c:dLbls>
          <c:cat>
            <c:numRef>
              <c:f>'T3c Imm nat'!$C$4:$F$4</c:f>
              <c:numCache>
                <c:formatCode>General</c:formatCode>
                <c:ptCount val="4"/>
                <c:pt idx="0">
                  <c:v>2020</c:v>
                </c:pt>
                <c:pt idx="1">
                  <c:v>2021</c:v>
                </c:pt>
                <c:pt idx="2">
                  <c:v>2022</c:v>
                </c:pt>
                <c:pt idx="3">
                  <c:v>2023</c:v>
                </c:pt>
              </c:numCache>
            </c:numRef>
          </c:cat>
          <c:val>
            <c:numRef>
              <c:f>'T3c Imm nat'!$C$7:$E$7</c:f>
              <c:numCache>
                <c:formatCode>0.00</c:formatCode>
                <c:ptCount val="3"/>
                <c:pt idx="0">
                  <c:v>45</c:v>
                </c:pt>
                <c:pt idx="1">
                  <c:v>45</c:v>
                </c:pt>
                <c:pt idx="2">
                  <c:v>45</c:v>
                </c:pt>
              </c:numCache>
            </c:numRef>
          </c:val>
          <c:smooth val="0"/>
        </c:ser>
        <c:dLbls>
          <c:showLegendKey val="0"/>
          <c:showVal val="0"/>
          <c:showCatName val="0"/>
          <c:showSerName val="0"/>
          <c:showPercent val="0"/>
          <c:showBubbleSize val="0"/>
        </c:dLbls>
        <c:marker val="1"/>
        <c:smooth val="0"/>
        <c:axId val="1970333935"/>
        <c:axId val="1970343535"/>
      </c:lineChart>
      <c:catAx>
        <c:axId val="1970333935"/>
        <c:scaling>
          <c:orientation val="minMax"/>
        </c:scaling>
        <c:delete val="0"/>
        <c:axPos val="b"/>
        <c:numFmt formatCode="General" sourceLinked="1"/>
        <c:majorTickMark val="none"/>
        <c:minorTickMark val="none"/>
        <c:tickLblPos val="nextTo"/>
        <c:spPr>
          <a:noFill/>
          <a:ln w="25400" cap="flat" cmpd="sng" algn="ctr">
            <a:solidFill>
              <a:srgbClr val="000000"/>
            </a:solidFill>
            <a:round/>
          </a:ln>
          <a:effectLst/>
        </c:spPr>
        <c:txPr>
          <a:bodyPr rot="-60000000" spcFirstLastPara="1"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970343535"/>
        <c:crosses val="autoZero"/>
        <c:auto val="1"/>
        <c:lblAlgn val="ctr"/>
        <c:lblOffset val="100"/>
        <c:noMultiLvlLbl val="0"/>
      </c:catAx>
      <c:valAx>
        <c:axId val="1970343535"/>
        <c:scaling>
          <c:orientation val="minMax"/>
        </c:scaling>
        <c:delete val="0"/>
        <c:axPos val="l"/>
        <c:title>
          <c:tx>
            <c:rich>
              <a:bodyPr rot="-540000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r>
                  <a:rPr lang="en-US" sz="1600"/>
                  <a:t>Percent</a:t>
                </a:r>
                <a:endParaRPr lang="en-US" sz="1600"/>
              </a:p>
            </c:rich>
          </c:tx>
          <c:layout/>
          <c:overlay val="0"/>
          <c:spPr>
            <a:noFill/>
            <a:ln>
              <a:noFill/>
            </a:ln>
            <a:effectLst/>
          </c:spPr>
        </c:title>
        <c:numFmt formatCode="0.00" sourceLinked="1"/>
        <c:majorTickMark val="cross"/>
        <c:minorTickMark val="none"/>
        <c:tickLblPos val="nextTo"/>
        <c:spPr>
          <a:noFill/>
          <a:ln w="25400">
            <a:solidFill>
              <a:srgbClr val="000000"/>
            </a:solidFill>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p>
        </c:txPr>
        <c:crossAx val="197033393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26e82a9c-258d-4178-9f2d-2032c86c6e2e}"/>
      </c:ext>
    </c:extLst>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6322A-AE57-4F5B-9933-585F839539BE}"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BCF5F-5D0C-4A5F-82B9-3FED077B8BCF}"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This article discusses how to assess the accuracy and reliability of the data provided by the Somali HMIS, particularly in terms of coverage of health services (such as maternal and child health, vaccination, etc.) and population demographics.</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Si loo </a:t>
            </a:r>
            <a:r>
              <a:rPr lang="en-US" sz="1200" b="1" i="0" kern="1200" dirty="0" err="1">
                <a:solidFill>
                  <a:schemeClr val="tx1"/>
                </a:solidFill>
                <a:effectLst/>
                <a:latin typeface="+mn-lt"/>
                <a:ea typeface="+mn-ea"/>
                <a:cs typeface="+mn-cs"/>
              </a:rPr>
              <a:t>monite</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gareyo</a:t>
            </a:r>
            <a:r>
              <a:rPr lang="en-US" sz="1200" b="1" i="0" kern="1200" dirty="0">
                <a:solidFill>
                  <a:schemeClr val="tx1"/>
                </a:solidFill>
                <a:effectLst/>
                <a:latin typeface="+mn-lt"/>
                <a:ea typeface="+mn-ea"/>
                <a:cs typeface="+mn-cs"/>
              </a:rPr>
              <a:t> health service coverage in Somalia MM</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a:t>
            </a:r>
            <a:endParaRPr lang="en-US" dirty="0"/>
          </a:p>
          <a:p>
            <a:r>
              <a:rPr lang="en-US" dirty="0"/>
              <a:t>1.We </a:t>
            </a:r>
            <a:r>
              <a:rPr lang="en-US" dirty="0" err="1"/>
              <a:t>diffened</a:t>
            </a:r>
            <a:r>
              <a:rPr lang="en-US" dirty="0"/>
              <a:t> the HMIS</a:t>
            </a:r>
            <a:endParaRPr lang="en-US" dirty="0"/>
          </a:p>
          <a:p>
            <a:r>
              <a:rPr lang="en-US" dirty="0"/>
              <a:t>2.The objectives of these study is to show that the pos….</a:t>
            </a:r>
            <a:endParaRPr lang="en-US" dirty="0"/>
          </a:p>
          <a:p>
            <a:endParaRPr lang="en-US" dirty="0"/>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a:t>
            </a:r>
            <a:endParaRPr lang="en-US" dirty="0"/>
          </a:p>
          <a:p>
            <a:pPr marL="228600" indent="-228600">
              <a:buAutoNum type="arabicPeriod"/>
            </a:pPr>
            <a:r>
              <a:rPr lang="en-US" dirty="0"/>
              <a:t>We compile </a:t>
            </a:r>
            <a:endParaRPr lang="en-US" dirty="0"/>
          </a:p>
          <a:p>
            <a:pPr marL="228600" indent="-228600">
              <a:buAutoNum type="arabicPeriod"/>
            </a:pPr>
            <a:r>
              <a:rPr lang="en-US" dirty="0"/>
              <a:t>To use the </a:t>
            </a:r>
            <a:r>
              <a:rPr lang="en-US" dirty="0" err="1"/>
              <a:t>hmis</a:t>
            </a:r>
            <a:r>
              <a:rPr lang="en-US" dirty="0"/>
              <a:t> for the main objectives we are going to fallow countdown an…</a:t>
            </a:r>
            <a:endParaRPr lang="en-US" dirty="0"/>
          </a:p>
          <a:p>
            <a:pPr marL="228600" indent="-228600">
              <a:buAutoNum type="arabicPeriod"/>
            </a:pPr>
            <a:r>
              <a:rPr lang="en-US" dirty="0"/>
              <a:t>Once we clean the data Quality we start to work on the analysis </a:t>
            </a:r>
            <a:endParaRPr lang="en-US" dirty="0"/>
          </a:p>
          <a:p>
            <a:pPr marL="228600" indent="-228600">
              <a:buAutoNum type="arabicPeriod"/>
            </a:pPr>
            <a:r>
              <a:rPr lang="en-US" dirty="0"/>
              <a:t>In Somalia Its easier </a:t>
            </a:r>
            <a:r>
              <a:rPr lang="en-US" dirty="0" err="1"/>
              <a:t>ti</a:t>
            </a:r>
            <a:r>
              <a:rPr lang="en-US" dirty="0"/>
              <a:t> use for the health service coverage derived to the denominator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B36B8-E2DA-4440-AFF0-A28642707E0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For these study we selected the fallowing indicators to reach this,  we worked on data quality checks </a:t>
            </a:r>
            <a:endParaRPr lang="en-US" dirty="0"/>
          </a:p>
          <a:p>
            <a:endParaRPr lang="en-US" dirty="0"/>
          </a:p>
        </p:txBody>
      </p:sp>
      <p:sp>
        <p:nvSpPr>
          <p:cNvPr id="4" name="Slide Number Placeholder 3"/>
          <p:cNvSpPr>
            <a:spLocks noGrp="1"/>
          </p:cNvSpPr>
          <p:nvPr>
            <p:ph type="sldNum" sz="quarter" idx="5"/>
          </p:nvPr>
        </p:nvSpPr>
        <p:spPr/>
        <p:txBody>
          <a:bodyPr/>
          <a:lstStyle/>
          <a:p>
            <a:fld id="{2B8D3BF4-BD55-48CA-966C-8B5CE0B75FF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Green colour : it means that there is good progress to achieved in our target  with results more than 90</a:t>
            </a:r>
            <a:endParaRPr lang="en-US" dirty="0"/>
          </a:p>
          <a:p>
            <a:r>
              <a:rPr lang="en-US" dirty="0"/>
              <a:t>Yellow colour :shows that the quality of the data </a:t>
            </a:r>
            <a:r>
              <a:rPr lang="en-US" dirty="0" err="1"/>
              <a:t>inprogress</a:t>
            </a:r>
            <a:r>
              <a:rPr lang="en-US" dirty="0"/>
              <a:t> to achieve our target </a:t>
            </a:r>
            <a:endParaRPr lang="en-US" dirty="0"/>
          </a:p>
          <a:p>
            <a:r>
              <a:rPr lang="en-US" dirty="0"/>
              <a:t>But the red colour indicators that the quality of the data is </a:t>
            </a:r>
            <a:r>
              <a:rPr lang="en-US" sz="1600" b="1" dirty="0"/>
              <a:t>not </a:t>
            </a:r>
            <a:r>
              <a:rPr lang="en-US" sz="1600" b="1" dirty="0" err="1"/>
              <a:t>obtimal</a:t>
            </a:r>
            <a:r>
              <a:rPr lang="en-US" sz="1600" b="1" dirty="0"/>
              <a:t> but we are currently working to reach </a:t>
            </a:r>
            <a:r>
              <a:rPr lang="en-US" sz="1600" b="1" dirty="0" err="1"/>
              <a:t>hight</a:t>
            </a:r>
            <a:r>
              <a:rPr lang="en-US" sz="1600" b="1" dirty="0"/>
              <a:t> level </a:t>
            </a:r>
            <a:endParaRPr lang="en-US" b="1" dirty="0"/>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PENTA3 coverage the graph contains dhis2 survey estimate and also </a:t>
            </a:r>
            <a:r>
              <a:rPr lang="en-US" dirty="0" err="1"/>
              <a:t>wuenic</a:t>
            </a:r>
            <a:r>
              <a:rPr lang="en-US" dirty="0"/>
              <a:t> while the second one is measles 1 </a:t>
            </a:r>
            <a:endParaRPr lang="en-US" dirty="0"/>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1.Increasing the reporting HMIS and quality of the data</a:t>
            </a:r>
            <a:endParaRPr lang="en-US" dirty="0"/>
          </a:p>
          <a:p>
            <a:r>
              <a:rPr lang="en-US" dirty="0"/>
              <a:t>2. Both survey and routine HMIS Data shows persistent low coverage In maternal and immunizations </a:t>
            </a:r>
            <a:endParaRPr lang="en-US" dirty="0"/>
          </a:p>
          <a:p>
            <a:r>
              <a:rPr lang="en-US" dirty="0"/>
              <a:t>3.MMR is still Hight in reporting Health </a:t>
            </a:r>
            <a:r>
              <a:rPr lang="en-US" dirty="0" err="1"/>
              <a:t>Faciliites</a:t>
            </a:r>
            <a:endParaRPr lang="en-US" dirty="0"/>
          </a:p>
          <a:p>
            <a:r>
              <a:rPr lang="en-US" dirty="0"/>
              <a:t>4. Underreporting </a:t>
            </a:r>
            <a:endParaRPr lang="en-US" dirty="0"/>
          </a:p>
          <a:p>
            <a:r>
              <a:rPr lang="en-US" dirty="0"/>
              <a:t>5. </a:t>
            </a:r>
            <a:endParaRPr lang="en-US" dirty="0"/>
          </a:p>
        </p:txBody>
      </p:sp>
      <p:sp>
        <p:nvSpPr>
          <p:cNvPr id="4" name="Slide Number Placeholder 3"/>
          <p:cNvSpPr>
            <a:spLocks noGrp="1"/>
          </p:cNvSpPr>
          <p:nvPr>
            <p:ph type="sldNum" sz="quarter" idx="5"/>
          </p:nvPr>
        </p:nvSpPr>
        <p:spPr/>
        <p:txBody>
          <a:bodyPr/>
          <a:lstStyle/>
          <a:p>
            <a:fld id="{C0DBCF5F-5D0C-4A5F-82B9-3FED077B8BCF}"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8"/>
        <p:cNvGrpSpPr/>
        <p:nvPr/>
      </p:nvGrpSpPr>
      <p:grpSpPr>
        <a:xfrm>
          <a:off x="0" y="0"/>
          <a:ext cx="0" cy="0"/>
          <a:chOff x="0" y="0"/>
          <a:chExt cx="0" cy="0"/>
        </a:xfrm>
      </p:grpSpPr>
      <p:sp>
        <p:nvSpPr>
          <p:cNvPr id="589" name="Google Shape;589;g34c320c4025_0_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90" name="Google Shape;590;g34c320c4025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Slide (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C90F1F-1234-46C8-B122-D36D4EC72379}"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7" name="Google Shape;21;p17"/>
          <p:cNvSpPr txBox="1">
            <a:spLocks noGrp="1"/>
          </p:cNvSpPr>
          <p:nvPr>
            <p:ph type="title"/>
          </p:nvPr>
        </p:nvSpPr>
        <p:spPr>
          <a:xfrm>
            <a:off x="534125" y="2959769"/>
            <a:ext cx="11117401" cy="1190750"/>
          </a:xfrm>
          <a:prstGeom prst="rect">
            <a:avLst/>
          </a:prstGeom>
          <a:solidFill>
            <a:srgbClr val="EDECED"/>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4400"/>
              <a:buFont typeface="Calibri" panose="020F0502020204030204"/>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Text Placeholder 9"/>
          <p:cNvSpPr>
            <a:spLocks noGrp="1"/>
          </p:cNvSpPr>
          <p:nvPr>
            <p:ph type="body" sz="quarter" idx="13" hasCustomPrompt="1"/>
          </p:nvPr>
        </p:nvSpPr>
        <p:spPr>
          <a:xfrm>
            <a:off x="1925783" y="4259180"/>
            <a:ext cx="8334084" cy="613652"/>
          </a:xfrm>
        </p:spPr>
        <p:txBody>
          <a:bodyPr anchor="ctr">
            <a:noAutofit/>
          </a:bodyPr>
          <a:lstStyle>
            <a:lvl1pPr marL="0" indent="0" algn="ctr">
              <a:buNone/>
              <a:defRPr sz="3600"/>
            </a:lvl1pPr>
          </a:lstStyle>
          <a:p>
            <a:pPr lvl="0"/>
            <a:r>
              <a:rPr lang="en-US" dirty="0"/>
              <a:t>Click to edit text</a:t>
            </a:r>
            <a:endParaRPr lang="en-US" dirty="0"/>
          </a:p>
        </p:txBody>
      </p:sp>
      <p:sp>
        <p:nvSpPr>
          <p:cNvPr id="10" name="Text Placeholder 9"/>
          <p:cNvSpPr>
            <a:spLocks noGrp="1"/>
          </p:cNvSpPr>
          <p:nvPr>
            <p:ph type="body" sz="quarter" idx="14" hasCustomPrompt="1"/>
          </p:nvPr>
        </p:nvSpPr>
        <p:spPr>
          <a:xfrm>
            <a:off x="3317443" y="4981493"/>
            <a:ext cx="5556321" cy="613652"/>
          </a:xfrm>
        </p:spPr>
        <p:txBody>
          <a:bodyPr anchor="ctr">
            <a:normAutofit/>
          </a:bodyPr>
          <a:lstStyle>
            <a:lvl1pPr marL="0" indent="0" algn="ctr">
              <a:buNone/>
              <a:defRPr sz="2000"/>
            </a:lvl1pPr>
          </a:lstStyle>
          <a:p>
            <a:pPr lvl="0"/>
            <a:r>
              <a:rPr lang="en-US" dirty="0"/>
              <a:t>Click to edit text</a:t>
            </a:r>
            <a:endParaRPr lang="en-US" dirty="0"/>
          </a:p>
        </p:txBody>
      </p:sp>
      <p:sp>
        <p:nvSpPr>
          <p:cNvPr id="11" name="Green Bottom Rectangle"/>
          <p:cNvSpPr/>
          <p:nvPr userDrawn="1"/>
        </p:nvSpPr>
        <p:spPr>
          <a:xfrm>
            <a:off x="2623796" y="6778625"/>
            <a:ext cx="9568204" cy="793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Gray Bottom Rectangle"/>
          <p:cNvSpPr/>
          <p:nvPr userDrawn="1"/>
        </p:nvSpPr>
        <p:spPr>
          <a:xfrm>
            <a:off x="0" y="6778625"/>
            <a:ext cx="2623794" cy="79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Slide (Option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4F001C-70B6-4D6B-92F5-3677B33CADE8}"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2" name="Title"/>
          <p:cNvSpPr>
            <a:spLocks noGrp="1"/>
          </p:cNvSpPr>
          <p:nvPr>
            <p:ph type="title" hasCustomPrompt="1"/>
          </p:nvPr>
        </p:nvSpPr>
        <p:spPr>
          <a:xfrm>
            <a:off x="539283" y="2766219"/>
            <a:ext cx="11112244" cy="1325563"/>
          </a:xfrm>
          <a:noFill/>
        </p:spPr>
        <p:txBody>
          <a:bodyPr anchor="ctr"/>
          <a:lstStyle>
            <a:lvl1pPr algn="ctr">
              <a:defRPr sz="7200">
                <a:effectLst>
                  <a:outerShdw blurRad="508000" dist="381000" dir="5400000" algn="t" rotWithShape="0">
                    <a:prstClr val="black">
                      <a:alpha val="30000"/>
                    </a:prstClr>
                  </a:outerShdw>
                </a:effectLst>
              </a:defRPr>
            </a:lvl1pPr>
          </a:lstStyle>
          <a:p>
            <a:r>
              <a:rPr lang="en-US" dirty="0"/>
              <a:t>YOUR TITLE</a:t>
            </a:r>
            <a:endParaRPr lang="en-US" dirty="0"/>
          </a:p>
        </p:txBody>
      </p:sp>
      <p:sp>
        <p:nvSpPr>
          <p:cNvPr id="7" name="Subtitle"/>
          <p:cNvSpPr>
            <a:spLocks noGrp="1"/>
          </p:cNvSpPr>
          <p:nvPr>
            <p:ph type="body" sz="quarter" idx="13" hasCustomPrompt="1"/>
          </p:nvPr>
        </p:nvSpPr>
        <p:spPr>
          <a:xfrm>
            <a:off x="562378" y="4315634"/>
            <a:ext cx="11089149" cy="557198"/>
          </a:xfrm>
        </p:spPr>
        <p:txBody>
          <a:bodyPr anchor="ctr">
            <a:normAutofit/>
          </a:bodyPr>
          <a:lstStyle>
            <a:lvl1pPr marL="0" indent="0" algn="ctr">
              <a:buFontTx/>
              <a:buNone/>
              <a:defRPr sz="2000" spc="30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YOUR SUBTITLE</a:t>
            </a:r>
            <a:endParaRPr lang="en-US" dirty="0"/>
          </a:p>
        </p:txBody>
      </p:sp>
      <p:sp>
        <p:nvSpPr>
          <p:cNvPr id="12" name="Picture Placeholder 11"/>
          <p:cNvSpPr>
            <a:spLocks noGrp="1"/>
          </p:cNvSpPr>
          <p:nvPr>
            <p:ph type="pic" sz="quarter" idx="14" hasCustomPrompt="1"/>
          </p:nvPr>
        </p:nvSpPr>
        <p:spPr>
          <a:xfrm>
            <a:off x="2623002" y="0"/>
            <a:ext cx="9568998" cy="6858000"/>
          </a:xfrm>
        </p:spPr>
        <p:txBody>
          <a:bodyPr anchor="ctr">
            <a:normAutofit/>
          </a:bodyPr>
          <a:lstStyle>
            <a:lvl1pPr marL="0" indent="0" algn="ctr">
              <a:buFontTx/>
              <a:buNone/>
              <a:defRPr sz="2000"/>
            </a:lvl1pPr>
          </a:lstStyle>
          <a:p>
            <a:r>
              <a:rPr lang="en-US" dirty="0"/>
              <a:t>ADD PICTURE</a:t>
            </a:r>
            <a:endParaRPr lang="en-US" dirty="0"/>
          </a:p>
        </p:txBody>
      </p:sp>
      <p:sp>
        <p:nvSpPr>
          <p:cNvPr id="8" name="Subtitle"/>
          <p:cNvSpPr>
            <a:spLocks noGrp="1"/>
          </p:cNvSpPr>
          <p:nvPr>
            <p:ph type="body" sz="quarter" idx="15" hasCustomPrompt="1"/>
          </p:nvPr>
        </p:nvSpPr>
        <p:spPr>
          <a:xfrm>
            <a:off x="562378" y="5031692"/>
            <a:ext cx="11089149" cy="557198"/>
          </a:xfrm>
        </p:spPr>
        <p:txBody>
          <a:bodyPr anchor="ctr">
            <a:normAutofit/>
          </a:bodyPr>
          <a:lstStyle>
            <a:lvl1pPr marL="0" indent="0" algn="ctr">
              <a:buFontTx/>
              <a:buNone/>
              <a:defRPr sz="2000" spc="30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YOUR SUBTITLE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9BC94854-A8EF-4D8A-996F-8CD20106E19E}" type="datetime1">
              <a:rPr lang="en-US" smtClean="0"/>
            </a:fld>
            <a:endParaRPr lang="en-US"/>
          </a:p>
        </p:txBody>
      </p:sp>
      <p:sp>
        <p:nvSpPr>
          <p:cNvPr id="4" name="Footer Placeholder 3"/>
          <p:cNvSpPr>
            <a:spLocks noGrp="1"/>
          </p:cNvSpPr>
          <p:nvPr>
            <p:ph type="ftr" sz="quarter" idx="11"/>
          </p:nvPr>
        </p:nvSpPr>
        <p:spPr>
          <a:xfrm>
            <a:off x="4359501" y="6317457"/>
            <a:ext cx="3472998" cy="540544"/>
          </a:xfrm>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Number"/>
          <p:cNvSpPr txBox="1"/>
          <p:nvPr/>
        </p:nvSpPr>
        <p:spPr>
          <a:xfrm>
            <a:off x="788740" y="1802008"/>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15" name="Text Placeholder 14"/>
          <p:cNvSpPr>
            <a:spLocks noGrp="1"/>
          </p:cNvSpPr>
          <p:nvPr userDrawn="1">
            <p:ph type="body" sz="quarter" idx="13" hasCustomPrompt="1"/>
          </p:nvPr>
        </p:nvSpPr>
        <p:spPr>
          <a:xfrm>
            <a:off x="1719719" y="1507322"/>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16" name="Text Placeholder 14"/>
          <p:cNvSpPr>
            <a:spLocks noGrp="1"/>
          </p:cNvSpPr>
          <p:nvPr>
            <p:ph type="body" sz="quarter" idx="14" hasCustomPrompt="1"/>
          </p:nvPr>
        </p:nvSpPr>
        <p:spPr>
          <a:xfrm>
            <a:off x="1719719" y="1991108"/>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20" name="Text Placeholder 19"/>
          <p:cNvSpPr>
            <a:spLocks noGrp="1"/>
          </p:cNvSpPr>
          <p:nvPr>
            <p:ph type="body" sz="quarter" idx="15" hasCustomPrompt="1"/>
          </p:nvPr>
        </p:nvSpPr>
        <p:spPr>
          <a:xfrm>
            <a:off x="539680" y="1507323"/>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
        <p:nvSpPr>
          <p:cNvPr id="21" name="Number"/>
          <p:cNvSpPr txBox="1"/>
          <p:nvPr userDrawn="1"/>
        </p:nvSpPr>
        <p:spPr>
          <a:xfrm>
            <a:off x="788740" y="3826472"/>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22" name="Text Placeholder 14"/>
          <p:cNvSpPr>
            <a:spLocks noGrp="1"/>
          </p:cNvSpPr>
          <p:nvPr>
            <p:ph type="body" sz="quarter" idx="16" hasCustomPrompt="1"/>
          </p:nvPr>
        </p:nvSpPr>
        <p:spPr>
          <a:xfrm>
            <a:off x="1719719" y="3312707"/>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23" name="Text Placeholder 14"/>
          <p:cNvSpPr>
            <a:spLocks noGrp="1"/>
          </p:cNvSpPr>
          <p:nvPr>
            <p:ph type="body" sz="quarter" idx="17" hasCustomPrompt="1"/>
          </p:nvPr>
        </p:nvSpPr>
        <p:spPr>
          <a:xfrm>
            <a:off x="1719719" y="3796492"/>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24" name="Text Placeholder 19"/>
          <p:cNvSpPr>
            <a:spLocks noGrp="1"/>
          </p:cNvSpPr>
          <p:nvPr>
            <p:ph type="body" sz="quarter" idx="18" hasCustomPrompt="1"/>
          </p:nvPr>
        </p:nvSpPr>
        <p:spPr>
          <a:xfrm>
            <a:off x="539680" y="3309737"/>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
        <p:nvSpPr>
          <p:cNvPr id="25" name="Number"/>
          <p:cNvSpPr txBox="1"/>
          <p:nvPr userDrawn="1"/>
        </p:nvSpPr>
        <p:spPr>
          <a:xfrm>
            <a:off x="788740" y="5406837"/>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26" name="Text Placeholder 14"/>
          <p:cNvSpPr>
            <a:spLocks noGrp="1"/>
          </p:cNvSpPr>
          <p:nvPr>
            <p:ph type="body" sz="quarter" idx="19" hasCustomPrompt="1"/>
          </p:nvPr>
        </p:nvSpPr>
        <p:spPr>
          <a:xfrm>
            <a:off x="1719719" y="5112151"/>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27" name="Text Placeholder 14"/>
          <p:cNvSpPr>
            <a:spLocks noGrp="1"/>
          </p:cNvSpPr>
          <p:nvPr>
            <p:ph type="body" sz="quarter" idx="20" hasCustomPrompt="1"/>
          </p:nvPr>
        </p:nvSpPr>
        <p:spPr>
          <a:xfrm>
            <a:off x="1719719" y="5595937"/>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28" name="Text Placeholder 19"/>
          <p:cNvSpPr>
            <a:spLocks noGrp="1"/>
          </p:cNvSpPr>
          <p:nvPr>
            <p:ph type="body" sz="quarter" idx="21" hasCustomPrompt="1"/>
          </p:nvPr>
        </p:nvSpPr>
        <p:spPr>
          <a:xfrm>
            <a:off x="539680" y="5112152"/>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
        <p:nvSpPr>
          <p:cNvPr id="29" name="Number"/>
          <p:cNvSpPr txBox="1"/>
          <p:nvPr userDrawn="1"/>
        </p:nvSpPr>
        <p:spPr>
          <a:xfrm>
            <a:off x="7039500" y="1802008"/>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30" name="Text Placeholder 14"/>
          <p:cNvSpPr>
            <a:spLocks noGrp="1"/>
          </p:cNvSpPr>
          <p:nvPr>
            <p:ph type="body" sz="quarter" idx="22" hasCustomPrompt="1"/>
          </p:nvPr>
        </p:nvSpPr>
        <p:spPr>
          <a:xfrm>
            <a:off x="7970480" y="1507322"/>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31" name="Text Placeholder 14"/>
          <p:cNvSpPr>
            <a:spLocks noGrp="1"/>
          </p:cNvSpPr>
          <p:nvPr>
            <p:ph type="body" sz="quarter" idx="23" hasCustomPrompt="1"/>
          </p:nvPr>
        </p:nvSpPr>
        <p:spPr>
          <a:xfrm>
            <a:off x="7970480" y="1991108"/>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32" name="Text Placeholder 19"/>
          <p:cNvSpPr>
            <a:spLocks noGrp="1"/>
          </p:cNvSpPr>
          <p:nvPr>
            <p:ph type="body" sz="quarter" idx="24" hasCustomPrompt="1"/>
          </p:nvPr>
        </p:nvSpPr>
        <p:spPr>
          <a:xfrm>
            <a:off x="6790440" y="1507323"/>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
        <p:nvSpPr>
          <p:cNvPr id="33" name="Number"/>
          <p:cNvSpPr txBox="1"/>
          <p:nvPr userDrawn="1"/>
        </p:nvSpPr>
        <p:spPr>
          <a:xfrm>
            <a:off x="7039500" y="3826472"/>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34" name="Text Placeholder 14"/>
          <p:cNvSpPr>
            <a:spLocks noGrp="1"/>
          </p:cNvSpPr>
          <p:nvPr>
            <p:ph type="body" sz="quarter" idx="25" hasCustomPrompt="1"/>
          </p:nvPr>
        </p:nvSpPr>
        <p:spPr>
          <a:xfrm>
            <a:off x="7970480" y="3312707"/>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35" name="Text Placeholder 14"/>
          <p:cNvSpPr>
            <a:spLocks noGrp="1"/>
          </p:cNvSpPr>
          <p:nvPr>
            <p:ph type="body" sz="quarter" idx="26" hasCustomPrompt="1"/>
          </p:nvPr>
        </p:nvSpPr>
        <p:spPr>
          <a:xfrm>
            <a:off x="7970480" y="3796492"/>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36" name="Text Placeholder 19"/>
          <p:cNvSpPr>
            <a:spLocks noGrp="1"/>
          </p:cNvSpPr>
          <p:nvPr>
            <p:ph type="body" sz="quarter" idx="27" hasCustomPrompt="1"/>
          </p:nvPr>
        </p:nvSpPr>
        <p:spPr>
          <a:xfrm>
            <a:off x="6790440" y="3309737"/>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
        <p:nvSpPr>
          <p:cNvPr id="37" name="Number"/>
          <p:cNvSpPr txBox="1"/>
          <p:nvPr userDrawn="1"/>
        </p:nvSpPr>
        <p:spPr>
          <a:xfrm>
            <a:off x="7039500" y="5406837"/>
            <a:ext cx="500645" cy="570280"/>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dirty="0">
                <a:solidFill>
                  <a:schemeClr val="bg1"/>
                </a:solidFill>
                <a:cs typeface="Arial" panose="020B0604020202020204" pitchFamily="34" charset="0"/>
              </a:rPr>
              <a:t>1</a:t>
            </a:r>
            <a:endParaRPr lang="en-US" sz="3300" dirty="0">
              <a:solidFill>
                <a:schemeClr val="bg1"/>
              </a:solidFill>
              <a:cs typeface="Arial" panose="020B0604020202020204" pitchFamily="34" charset="0"/>
            </a:endParaRPr>
          </a:p>
        </p:txBody>
      </p:sp>
      <p:sp>
        <p:nvSpPr>
          <p:cNvPr id="38" name="Text Placeholder 14"/>
          <p:cNvSpPr>
            <a:spLocks noGrp="1"/>
          </p:cNvSpPr>
          <p:nvPr>
            <p:ph type="body" sz="quarter" idx="28" hasCustomPrompt="1"/>
          </p:nvPr>
        </p:nvSpPr>
        <p:spPr>
          <a:xfrm>
            <a:off x="7970480" y="5112151"/>
            <a:ext cx="3681047" cy="477053"/>
          </a:xfrm>
        </p:spPr>
        <p:txBody>
          <a:bodyPr anchor="ctr">
            <a:normAutofit/>
          </a:bodyPr>
          <a:lstStyle>
            <a:lvl1pPr marL="0" indent="0">
              <a:buNone/>
              <a:defRPr sz="2000" b="1"/>
            </a:lvl1pPr>
          </a:lstStyle>
          <a:p>
            <a:pPr lvl="0"/>
            <a:r>
              <a:rPr lang="en-US" dirty="0"/>
              <a:t>Click to edit title</a:t>
            </a:r>
            <a:endParaRPr lang="en-US" dirty="0"/>
          </a:p>
        </p:txBody>
      </p:sp>
      <p:sp>
        <p:nvSpPr>
          <p:cNvPr id="39" name="Text Placeholder 14"/>
          <p:cNvSpPr>
            <a:spLocks noGrp="1"/>
          </p:cNvSpPr>
          <p:nvPr>
            <p:ph type="body" sz="quarter" idx="29" hasCustomPrompt="1"/>
          </p:nvPr>
        </p:nvSpPr>
        <p:spPr>
          <a:xfrm>
            <a:off x="7970480" y="5595937"/>
            <a:ext cx="3681047" cy="715580"/>
          </a:xfrm>
        </p:spPr>
        <p:txBody>
          <a:bodyPr anchor="t">
            <a:normAutofit/>
          </a:bodyPr>
          <a:lstStyle>
            <a:lvl1pPr marL="0" indent="0">
              <a:buNone/>
              <a:defRPr sz="1400" b="0"/>
            </a:lvl1pPr>
          </a:lstStyle>
          <a:p>
            <a:pPr lvl="0"/>
            <a:r>
              <a:rPr lang="en-US" dirty="0"/>
              <a:t>Click to edit add text</a:t>
            </a:r>
            <a:endParaRPr lang="en-US" dirty="0"/>
          </a:p>
        </p:txBody>
      </p:sp>
      <p:sp>
        <p:nvSpPr>
          <p:cNvPr id="40" name="Text Placeholder 19"/>
          <p:cNvSpPr>
            <a:spLocks noGrp="1"/>
          </p:cNvSpPr>
          <p:nvPr>
            <p:ph type="body" sz="quarter" idx="30" hasCustomPrompt="1"/>
          </p:nvPr>
        </p:nvSpPr>
        <p:spPr>
          <a:xfrm>
            <a:off x="6790440" y="5112152"/>
            <a:ext cx="1008725" cy="1199365"/>
          </a:xfrm>
          <a:solidFill>
            <a:schemeClr val="accent1"/>
          </a:solidFill>
          <a:ln>
            <a:noFill/>
          </a:ln>
        </p:spPr>
        <p:txBody>
          <a:bodyPr anchor="ctr"/>
          <a:lstStyle>
            <a:lvl1pPr marL="0" indent="0" algn="ctr">
              <a:buNone/>
              <a:defRPr>
                <a:solidFill>
                  <a:schemeClr val="bg1"/>
                </a:solidFill>
              </a:defRPr>
            </a:lvl1pPr>
          </a:lstStyle>
          <a:p>
            <a:pPr lvl="0"/>
            <a:r>
              <a:rPr lang="en-US" dirty="0"/>
              <a:t>#</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9BC94854-A8EF-4D8A-996F-8CD20106E19E}" type="datetime1">
              <a:rPr lang="en-US" smtClean="0"/>
            </a:fld>
            <a:endParaRPr lang="en-US"/>
          </a:p>
        </p:txBody>
      </p:sp>
      <p:sp>
        <p:nvSpPr>
          <p:cNvPr id="4" name="Footer Placeholder 3"/>
          <p:cNvSpPr>
            <a:spLocks noGrp="1"/>
          </p:cNvSpPr>
          <p:nvPr>
            <p:ph type="ftr" sz="quarter" idx="11"/>
          </p:nvPr>
        </p:nvSpPr>
        <p:spPr>
          <a:xfrm>
            <a:off x="4359501" y="6317457"/>
            <a:ext cx="3472998" cy="540544"/>
          </a:xfrm>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5" y="1642933"/>
            <a:ext cx="11117402" cy="46745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B77CB2E5-51F7-4E1F-8A0C-FFDF5760ADC1}"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4" y="1646067"/>
            <a:ext cx="5417014" cy="467139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9" name="Text Placeholder 6"/>
          <p:cNvSpPr>
            <a:spLocks noGrp="1"/>
          </p:cNvSpPr>
          <p:nvPr>
            <p:ph type="body" sz="quarter" idx="14" hasCustomPrompt="1"/>
          </p:nvPr>
        </p:nvSpPr>
        <p:spPr>
          <a:xfrm>
            <a:off x="6234513" y="1646066"/>
            <a:ext cx="5417014" cy="467139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F8D27CF0-2227-4879-851C-D132CBBBDF4D}"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4" y="1652337"/>
            <a:ext cx="3561161" cy="466512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Text Placeholder 6"/>
          <p:cNvSpPr>
            <a:spLocks noGrp="1"/>
          </p:cNvSpPr>
          <p:nvPr>
            <p:ph type="body" sz="quarter" idx="14" hasCustomPrompt="1"/>
          </p:nvPr>
        </p:nvSpPr>
        <p:spPr>
          <a:xfrm>
            <a:off x="4312245" y="1652337"/>
            <a:ext cx="3561161" cy="466512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0" name="Text Placeholder 6"/>
          <p:cNvSpPr>
            <a:spLocks noGrp="1"/>
          </p:cNvSpPr>
          <p:nvPr>
            <p:ph type="body" sz="quarter" idx="15" hasCustomPrompt="1"/>
          </p:nvPr>
        </p:nvSpPr>
        <p:spPr>
          <a:xfrm>
            <a:off x="8090366" y="1652337"/>
            <a:ext cx="3561161" cy="466512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9" name="Rectangle 8"/>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5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038B45A2-1E53-4B44-AD4C-08A6383DB98F}"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3" y="1628273"/>
            <a:ext cx="2082616" cy="46891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9" name="Text Placeholder 6"/>
          <p:cNvSpPr>
            <a:spLocks noGrp="1"/>
          </p:cNvSpPr>
          <p:nvPr>
            <p:ph type="body" sz="quarter" idx="14" hasCustomPrompt="1"/>
          </p:nvPr>
        </p:nvSpPr>
        <p:spPr>
          <a:xfrm>
            <a:off x="2792644" y="1628273"/>
            <a:ext cx="2082616" cy="46891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1" name="Text Placeholder 6"/>
          <p:cNvSpPr>
            <a:spLocks noGrp="1"/>
          </p:cNvSpPr>
          <p:nvPr>
            <p:ph type="body" sz="quarter" idx="15" hasCustomPrompt="1"/>
          </p:nvPr>
        </p:nvSpPr>
        <p:spPr>
          <a:xfrm>
            <a:off x="5051164" y="1628273"/>
            <a:ext cx="2082616" cy="46891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2" name="Text Placeholder 6"/>
          <p:cNvSpPr>
            <a:spLocks noGrp="1"/>
          </p:cNvSpPr>
          <p:nvPr>
            <p:ph type="body" sz="quarter" idx="16" hasCustomPrompt="1"/>
          </p:nvPr>
        </p:nvSpPr>
        <p:spPr>
          <a:xfrm>
            <a:off x="7309685" y="1628273"/>
            <a:ext cx="2082616" cy="46891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3" name="Text Placeholder 6"/>
          <p:cNvSpPr>
            <a:spLocks noGrp="1"/>
          </p:cNvSpPr>
          <p:nvPr>
            <p:ph type="body" sz="quarter" idx="17" hasCustomPrompt="1"/>
          </p:nvPr>
        </p:nvSpPr>
        <p:spPr>
          <a:xfrm>
            <a:off x="9568204" y="1628273"/>
            <a:ext cx="2082616" cy="468918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4" name="Rectangle 13"/>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BFFF83C7-1F77-4825-896B-34DABD052BB1}"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9" name="Text Placeholder 6"/>
          <p:cNvSpPr>
            <a:spLocks noGrp="1"/>
          </p:cNvSpPr>
          <p:nvPr>
            <p:ph type="body" sz="quarter" idx="14" hasCustomPrompt="1"/>
          </p:nvPr>
        </p:nvSpPr>
        <p:spPr>
          <a:xfrm>
            <a:off x="5726286" y="1421476"/>
            <a:ext cx="5925241" cy="489598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Picture Placeholder 9"/>
          <p:cNvSpPr>
            <a:spLocks noGrp="1"/>
          </p:cNvSpPr>
          <p:nvPr>
            <p:ph type="pic" sz="quarter" idx="15"/>
          </p:nvPr>
        </p:nvSpPr>
        <p:spPr>
          <a:xfrm>
            <a:off x="539680" y="1427957"/>
            <a:ext cx="4166645" cy="4167188"/>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a:p>
        </p:txBody>
      </p:sp>
      <p:sp>
        <p:nvSpPr>
          <p:cNvPr id="3" name="Content Placeholder 2"/>
          <p:cNvSpPr>
            <a:spLocks noGrp="1"/>
          </p:cNvSpPr>
          <p:nvPr>
            <p:ph idx="1"/>
          </p:nvPr>
        </p:nvSpPr>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5557630E-FC11-4E09-8943-9B106AE64431}"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4" y="1421477"/>
            <a:ext cx="3707409" cy="489598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4" name="Text Placeholder 6"/>
          <p:cNvSpPr>
            <a:spLocks noGrp="1"/>
          </p:cNvSpPr>
          <p:nvPr>
            <p:ph type="body" sz="quarter" idx="15" hasCustomPrompt="1"/>
          </p:nvPr>
        </p:nvSpPr>
        <p:spPr>
          <a:xfrm>
            <a:off x="7950468" y="1421477"/>
            <a:ext cx="3707409" cy="489598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16" name="Picture Placeholder 15"/>
          <p:cNvSpPr>
            <a:spLocks noGrp="1"/>
          </p:cNvSpPr>
          <p:nvPr>
            <p:ph type="pic" sz="quarter" idx="16" hasCustomPrompt="1"/>
          </p:nvPr>
        </p:nvSpPr>
        <p:spPr>
          <a:xfrm>
            <a:off x="4242296" y="1421476"/>
            <a:ext cx="3707409" cy="4895980"/>
          </a:xfrm>
        </p:spPr>
        <p:txBody>
          <a:bodyPr anchor="ctr">
            <a:normAutofit/>
          </a:bodyPr>
          <a:lstStyle>
            <a:lvl1pPr marL="0" indent="0" algn="ctr">
              <a:buNone/>
              <a:defRPr sz="2000"/>
            </a:lvl1pPr>
          </a:lstStyle>
          <a:p>
            <a:r>
              <a:rPr lang="en-US" dirty="0"/>
              <a:t>ADD PICTURE</a:t>
            </a:r>
            <a:endParaRPr lang="en-US" dirty="0"/>
          </a:p>
        </p:txBody>
      </p:sp>
      <p:sp>
        <p:nvSpPr>
          <p:cNvPr id="9" name="Rectangle 8"/>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801C78C8-6C20-42FF-B6A7-8BF61F65D5BD}"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7" name="Text Placeholder 6"/>
          <p:cNvSpPr>
            <a:spLocks noGrp="1"/>
          </p:cNvSpPr>
          <p:nvPr>
            <p:ph type="body" sz="quarter" idx="13" hasCustomPrompt="1"/>
          </p:nvPr>
        </p:nvSpPr>
        <p:spPr>
          <a:xfrm>
            <a:off x="534124" y="1421477"/>
            <a:ext cx="5417014" cy="562898"/>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9" name="Text Placeholder 6"/>
          <p:cNvSpPr>
            <a:spLocks noGrp="1"/>
          </p:cNvSpPr>
          <p:nvPr>
            <p:ph type="body" sz="quarter" idx="14" hasCustomPrompt="1"/>
          </p:nvPr>
        </p:nvSpPr>
        <p:spPr>
          <a:xfrm>
            <a:off x="6234513" y="1421476"/>
            <a:ext cx="5417014" cy="562899"/>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Text Placeholder 7"/>
          <p:cNvSpPr>
            <a:spLocks noGrp="1"/>
          </p:cNvSpPr>
          <p:nvPr>
            <p:ph type="body" sz="quarter" idx="15" hasCustomPrompt="1"/>
          </p:nvPr>
        </p:nvSpPr>
        <p:spPr>
          <a:xfrm>
            <a:off x="534125" y="1984375"/>
            <a:ext cx="5416638" cy="4333082"/>
          </a:xfrm>
        </p:spPr>
        <p:txBody>
          <a:bodyPr>
            <a:normAutofit/>
          </a:bodyPr>
          <a:lstStyle>
            <a:lvl1pPr>
              <a:defRPr sz="1600">
                <a:latin typeface="+mn-lt"/>
              </a:defRPr>
            </a:lvl1pPr>
          </a:lstStyle>
          <a:p>
            <a:pPr lvl="0"/>
            <a:r>
              <a:rPr lang="en-US" dirty="0"/>
              <a:t>Click to add text</a:t>
            </a:r>
            <a:endParaRPr lang="en-US" dirty="0"/>
          </a:p>
        </p:txBody>
      </p:sp>
      <p:sp>
        <p:nvSpPr>
          <p:cNvPr id="10" name="Text Placeholder 7"/>
          <p:cNvSpPr>
            <a:spLocks noGrp="1"/>
          </p:cNvSpPr>
          <p:nvPr>
            <p:ph type="body" sz="quarter" idx="16" hasCustomPrompt="1"/>
          </p:nvPr>
        </p:nvSpPr>
        <p:spPr>
          <a:xfrm>
            <a:off x="6232759" y="1984375"/>
            <a:ext cx="5416638" cy="4333082"/>
          </a:xfrm>
        </p:spPr>
        <p:txBody>
          <a:bodyPr>
            <a:normAutofit/>
          </a:bodyPr>
          <a:lstStyle>
            <a:lvl1pPr>
              <a:defRPr sz="1600">
                <a:latin typeface="+mn-lt"/>
              </a:defRPr>
            </a:lvl1pPr>
          </a:lstStyle>
          <a:p>
            <a:pPr lvl="0"/>
            <a:r>
              <a:rPr lang="en-US" dirty="0"/>
              <a:t>Click to add text</a:t>
            </a:r>
            <a:endParaRPr lang="en-US" dirty="0"/>
          </a:p>
        </p:txBody>
      </p:sp>
      <p:sp>
        <p:nvSpPr>
          <p:cNvPr id="11" name="Rectangle 10"/>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C5F65C-A673-4703-979C-FB6116291FCC}"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7" name="Title 1"/>
          <p:cNvSpPr>
            <a:spLocks noGrp="1"/>
          </p:cNvSpPr>
          <p:nvPr>
            <p:ph type="title" hasCustomPrompt="1"/>
          </p:nvPr>
        </p:nvSpPr>
        <p:spPr>
          <a:xfrm>
            <a:off x="614918" y="539750"/>
            <a:ext cx="11036609" cy="722313"/>
          </a:xfrm>
        </p:spPr>
        <p:txBody>
          <a:bodyPr/>
          <a:lstStyle/>
          <a:p>
            <a:r>
              <a:rPr lang="en-US" dirty="0"/>
              <a:t>Click to edit title</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Picture Placeholder 2"/>
          <p:cNvSpPr>
            <a:spLocks noGrp="1"/>
          </p:cNvSpPr>
          <p:nvPr>
            <p:ph type="pic" sz="quarter" idx="13"/>
          </p:nvPr>
        </p:nvSpPr>
        <p:spPr>
          <a:xfrm>
            <a:off x="539680" y="1984375"/>
            <a:ext cx="1388882" cy="1444625"/>
          </a:xfrm>
        </p:spPr>
        <p:txBody>
          <a:bodyPr anchor="ctr"/>
          <a:lstStyle>
            <a:lvl1pPr marL="0" indent="0" algn="ctr">
              <a:buNone/>
              <a:defRPr/>
            </a:lvl1pPr>
          </a:lstStyle>
          <a:p>
            <a:endParaRPr lang="en-US" dirty="0"/>
          </a:p>
        </p:txBody>
      </p:sp>
      <p:sp>
        <p:nvSpPr>
          <p:cNvPr id="22" name="Text Placeholder 21"/>
          <p:cNvSpPr>
            <a:spLocks noGrp="1"/>
          </p:cNvSpPr>
          <p:nvPr>
            <p:ph type="body" sz="quarter" idx="14" hasCustomPrompt="1"/>
          </p:nvPr>
        </p:nvSpPr>
        <p:spPr>
          <a:xfrm>
            <a:off x="2209800" y="1983979"/>
            <a:ext cx="2496525" cy="722313"/>
          </a:xfrm>
        </p:spPr>
        <p:txBody>
          <a:bodyPr anchor="ctr">
            <a:normAutofit/>
          </a:bodyPr>
          <a:lstStyle>
            <a:lvl1pPr marL="0" indent="0" algn="l">
              <a:buNone/>
              <a:defRPr sz="2000" b="1"/>
            </a:lvl1pPr>
          </a:lstStyle>
          <a:p>
            <a:pPr lvl="0"/>
            <a:r>
              <a:rPr lang="en-US" dirty="0"/>
              <a:t>Click to edit</a:t>
            </a:r>
            <a:endParaRPr lang="en-US" dirty="0"/>
          </a:p>
        </p:txBody>
      </p:sp>
      <p:sp>
        <p:nvSpPr>
          <p:cNvPr id="23" name="Text Placeholder 21"/>
          <p:cNvSpPr>
            <a:spLocks noGrp="1"/>
          </p:cNvSpPr>
          <p:nvPr>
            <p:ph type="body" sz="quarter" idx="15" hasCustomPrompt="1"/>
          </p:nvPr>
        </p:nvSpPr>
        <p:spPr>
          <a:xfrm>
            <a:off x="2209800" y="2725937"/>
            <a:ext cx="2496525" cy="722313"/>
          </a:xfrm>
        </p:spPr>
        <p:txBody>
          <a:bodyPr anchor="t">
            <a:normAutofit/>
          </a:bodyPr>
          <a:lstStyle>
            <a:lvl1pPr marL="0" indent="0" algn="l">
              <a:buNone/>
              <a:defRPr sz="1200"/>
            </a:lvl1pPr>
          </a:lstStyle>
          <a:p>
            <a:pPr lvl="0"/>
            <a:r>
              <a:rPr lang="en-US" dirty="0"/>
              <a:t>Click to edit</a:t>
            </a:r>
            <a:endParaRPr lang="en-US" dirty="0"/>
          </a:p>
        </p:txBody>
      </p:sp>
      <p:sp>
        <p:nvSpPr>
          <p:cNvPr id="24" name="Picture Placeholder 2"/>
          <p:cNvSpPr>
            <a:spLocks noGrp="1"/>
          </p:cNvSpPr>
          <p:nvPr>
            <p:ph type="pic" sz="quarter" idx="16"/>
          </p:nvPr>
        </p:nvSpPr>
        <p:spPr>
          <a:xfrm>
            <a:off x="539680" y="4138070"/>
            <a:ext cx="1388882" cy="1444625"/>
          </a:xfrm>
        </p:spPr>
        <p:txBody>
          <a:bodyPr anchor="ctr"/>
          <a:lstStyle>
            <a:lvl1pPr marL="0" indent="0" algn="ctr">
              <a:buNone/>
              <a:defRPr/>
            </a:lvl1pPr>
          </a:lstStyle>
          <a:p>
            <a:endParaRPr lang="en-US" dirty="0"/>
          </a:p>
        </p:txBody>
      </p:sp>
      <p:sp>
        <p:nvSpPr>
          <p:cNvPr id="25" name="Text Placeholder 21"/>
          <p:cNvSpPr>
            <a:spLocks noGrp="1"/>
          </p:cNvSpPr>
          <p:nvPr>
            <p:ph type="body" sz="quarter" idx="17" hasCustomPrompt="1"/>
          </p:nvPr>
        </p:nvSpPr>
        <p:spPr>
          <a:xfrm>
            <a:off x="2209800" y="4137673"/>
            <a:ext cx="2496525" cy="722313"/>
          </a:xfrm>
        </p:spPr>
        <p:txBody>
          <a:bodyPr anchor="ctr">
            <a:normAutofit/>
          </a:bodyPr>
          <a:lstStyle>
            <a:lvl1pPr marL="0" indent="0" algn="l">
              <a:buNone/>
              <a:defRPr sz="2000" b="1"/>
            </a:lvl1pPr>
          </a:lstStyle>
          <a:p>
            <a:pPr lvl="0"/>
            <a:r>
              <a:rPr lang="en-US" dirty="0"/>
              <a:t>Click to edit</a:t>
            </a:r>
            <a:endParaRPr lang="en-US" dirty="0"/>
          </a:p>
        </p:txBody>
      </p:sp>
      <p:sp>
        <p:nvSpPr>
          <p:cNvPr id="26" name="Text Placeholder 21"/>
          <p:cNvSpPr>
            <a:spLocks noGrp="1"/>
          </p:cNvSpPr>
          <p:nvPr>
            <p:ph type="body" sz="quarter" idx="18" hasCustomPrompt="1"/>
          </p:nvPr>
        </p:nvSpPr>
        <p:spPr>
          <a:xfrm>
            <a:off x="2209800" y="4879631"/>
            <a:ext cx="2496525" cy="722313"/>
          </a:xfrm>
        </p:spPr>
        <p:txBody>
          <a:bodyPr anchor="t">
            <a:normAutofit/>
          </a:bodyPr>
          <a:lstStyle>
            <a:lvl1pPr marL="0" indent="0" algn="l">
              <a:buNone/>
              <a:defRPr sz="1200"/>
            </a:lvl1pPr>
          </a:lstStyle>
          <a:p>
            <a:pPr lvl="0"/>
            <a:r>
              <a:rPr lang="en-US" dirty="0"/>
              <a:t>Click to edit</a:t>
            </a:r>
            <a:endParaRPr lang="en-US" dirty="0"/>
          </a:p>
        </p:txBody>
      </p:sp>
      <p:sp>
        <p:nvSpPr>
          <p:cNvPr id="27" name="Picture Placeholder 2"/>
          <p:cNvSpPr>
            <a:spLocks noGrp="1"/>
          </p:cNvSpPr>
          <p:nvPr>
            <p:ph type="pic" sz="quarter" idx="19"/>
          </p:nvPr>
        </p:nvSpPr>
        <p:spPr>
          <a:xfrm>
            <a:off x="6790441" y="1984375"/>
            <a:ext cx="1388882" cy="1444625"/>
          </a:xfrm>
        </p:spPr>
        <p:txBody>
          <a:bodyPr anchor="ctr"/>
          <a:lstStyle>
            <a:lvl1pPr marL="0" indent="0" algn="ctr">
              <a:buNone/>
              <a:defRPr/>
            </a:lvl1pPr>
          </a:lstStyle>
          <a:p>
            <a:endParaRPr lang="en-US" dirty="0"/>
          </a:p>
        </p:txBody>
      </p:sp>
      <p:sp>
        <p:nvSpPr>
          <p:cNvPr id="28" name="Text Placeholder 21"/>
          <p:cNvSpPr>
            <a:spLocks noGrp="1"/>
          </p:cNvSpPr>
          <p:nvPr>
            <p:ph type="body" sz="quarter" idx="20" hasCustomPrompt="1"/>
          </p:nvPr>
        </p:nvSpPr>
        <p:spPr>
          <a:xfrm>
            <a:off x="8460561" y="1983979"/>
            <a:ext cx="2496525" cy="722313"/>
          </a:xfrm>
        </p:spPr>
        <p:txBody>
          <a:bodyPr anchor="ctr">
            <a:normAutofit/>
          </a:bodyPr>
          <a:lstStyle>
            <a:lvl1pPr marL="0" indent="0" algn="l">
              <a:buNone/>
              <a:defRPr sz="2000" b="1"/>
            </a:lvl1pPr>
          </a:lstStyle>
          <a:p>
            <a:pPr lvl="0"/>
            <a:r>
              <a:rPr lang="en-US" dirty="0"/>
              <a:t>Click to edit</a:t>
            </a:r>
            <a:endParaRPr lang="en-US" dirty="0"/>
          </a:p>
        </p:txBody>
      </p:sp>
      <p:sp>
        <p:nvSpPr>
          <p:cNvPr id="29" name="Text Placeholder 21"/>
          <p:cNvSpPr>
            <a:spLocks noGrp="1"/>
          </p:cNvSpPr>
          <p:nvPr>
            <p:ph type="body" sz="quarter" idx="21" hasCustomPrompt="1"/>
          </p:nvPr>
        </p:nvSpPr>
        <p:spPr>
          <a:xfrm>
            <a:off x="8460561" y="2725937"/>
            <a:ext cx="2496525" cy="722313"/>
          </a:xfrm>
        </p:spPr>
        <p:txBody>
          <a:bodyPr anchor="t">
            <a:normAutofit/>
          </a:bodyPr>
          <a:lstStyle>
            <a:lvl1pPr marL="0" indent="0" algn="l">
              <a:buNone/>
              <a:defRPr sz="1200"/>
            </a:lvl1pPr>
          </a:lstStyle>
          <a:p>
            <a:pPr lvl="0"/>
            <a:r>
              <a:rPr lang="en-US" dirty="0"/>
              <a:t>Click to edit</a:t>
            </a:r>
            <a:endParaRPr lang="en-US" dirty="0"/>
          </a:p>
        </p:txBody>
      </p:sp>
      <p:sp>
        <p:nvSpPr>
          <p:cNvPr id="30" name="Picture Placeholder 2"/>
          <p:cNvSpPr>
            <a:spLocks noGrp="1"/>
          </p:cNvSpPr>
          <p:nvPr>
            <p:ph type="pic" sz="quarter" idx="22"/>
          </p:nvPr>
        </p:nvSpPr>
        <p:spPr>
          <a:xfrm>
            <a:off x="6790441" y="4138070"/>
            <a:ext cx="1388882" cy="1444625"/>
          </a:xfrm>
        </p:spPr>
        <p:txBody>
          <a:bodyPr anchor="ctr"/>
          <a:lstStyle>
            <a:lvl1pPr marL="0" indent="0" algn="ctr">
              <a:buNone/>
              <a:defRPr/>
            </a:lvl1pPr>
          </a:lstStyle>
          <a:p>
            <a:endParaRPr lang="en-US" dirty="0"/>
          </a:p>
        </p:txBody>
      </p:sp>
      <p:sp>
        <p:nvSpPr>
          <p:cNvPr id="31" name="Text Placeholder 21"/>
          <p:cNvSpPr>
            <a:spLocks noGrp="1"/>
          </p:cNvSpPr>
          <p:nvPr>
            <p:ph type="body" sz="quarter" idx="23" hasCustomPrompt="1"/>
          </p:nvPr>
        </p:nvSpPr>
        <p:spPr>
          <a:xfrm>
            <a:off x="8460561" y="4137673"/>
            <a:ext cx="2496525" cy="722313"/>
          </a:xfrm>
        </p:spPr>
        <p:txBody>
          <a:bodyPr anchor="ctr">
            <a:normAutofit/>
          </a:bodyPr>
          <a:lstStyle>
            <a:lvl1pPr marL="0" indent="0" algn="l">
              <a:buNone/>
              <a:defRPr sz="2000" b="1"/>
            </a:lvl1pPr>
          </a:lstStyle>
          <a:p>
            <a:pPr lvl="0"/>
            <a:r>
              <a:rPr lang="en-US" dirty="0"/>
              <a:t>Click to edit</a:t>
            </a:r>
            <a:endParaRPr lang="en-US" dirty="0"/>
          </a:p>
        </p:txBody>
      </p:sp>
      <p:sp>
        <p:nvSpPr>
          <p:cNvPr id="32" name="Text Placeholder 21"/>
          <p:cNvSpPr>
            <a:spLocks noGrp="1"/>
          </p:cNvSpPr>
          <p:nvPr>
            <p:ph type="body" sz="quarter" idx="24" hasCustomPrompt="1"/>
          </p:nvPr>
        </p:nvSpPr>
        <p:spPr>
          <a:xfrm>
            <a:off x="8454959" y="4879631"/>
            <a:ext cx="2496525" cy="722313"/>
          </a:xfrm>
        </p:spPr>
        <p:txBody>
          <a:bodyPr anchor="t">
            <a:normAutofit/>
          </a:bodyPr>
          <a:lstStyle>
            <a:lvl1pPr marL="0" indent="0" algn="l">
              <a:buNone/>
              <a:defRPr sz="1200"/>
            </a:lvl1pPr>
          </a:lstStyle>
          <a:p>
            <a:pPr lvl="0"/>
            <a:r>
              <a:rPr lang="en-US" dirty="0"/>
              <a:t>Click to edit</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F and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BFFF83C7-1F77-4825-896B-34DABD052BB1}"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9" name="Text Placeholder 6"/>
          <p:cNvSpPr>
            <a:spLocks noGrp="1"/>
          </p:cNvSpPr>
          <p:nvPr>
            <p:ph type="body" sz="quarter" idx="14" hasCustomPrompt="1"/>
          </p:nvPr>
        </p:nvSpPr>
        <p:spPr>
          <a:xfrm>
            <a:off x="5726286" y="1421476"/>
            <a:ext cx="5925241" cy="562899"/>
          </a:xfrm>
        </p:spPr>
        <p:txBody>
          <a:bodyPr anchor="ctr">
            <a:normAutofit/>
          </a:bodyPr>
          <a:lstStyle>
            <a:lvl1pPr marL="0" indent="0">
              <a:buNone/>
              <a:defRPr sz="3600" b="1"/>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Picture Placeholder 9"/>
          <p:cNvSpPr>
            <a:spLocks noGrp="1"/>
          </p:cNvSpPr>
          <p:nvPr>
            <p:ph type="pic" sz="quarter" idx="15" hasCustomPrompt="1"/>
          </p:nvPr>
        </p:nvSpPr>
        <p:spPr>
          <a:xfrm>
            <a:off x="539680" y="1984375"/>
            <a:ext cx="4166645" cy="4167188"/>
          </a:xfrm>
        </p:spPr>
        <p:txBody>
          <a:bodyPr anchor="ctr"/>
          <a:lstStyle>
            <a:lvl1pPr marL="0" indent="0" algn="ctr">
              <a:buNone/>
              <a:defRPr/>
            </a:lvl1pPr>
          </a:lstStyle>
          <a:p>
            <a:r>
              <a:rPr lang="en-US" dirty="0"/>
              <a:t>GIF</a:t>
            </a:r>
            <a:endParaRPr lang="en-US" dirty="0"/>
          </a:p>
        </p:txBody>
      </p:sp>
      <p:sp>
        <p:nvSpPr>
          <p:cNvPr id="11" name="Text Placeholder 6"/>
          <p:cNvSpPr>
            <a:spLocks noGrp="1"/>
          </p:cNvSpPr>
          <p:nvPr>
            <p:ph type="body" sz="quarter" idx="16" hasCustomPrompt="1"/>
          </p:nvPr>
        </p:nvSpPr>
        <p:spPr>
          <a:xfrm>
            <a:off x="5726286" y="2004090"/>
            <a:ext cx="5925241" cy="3952211"/>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mes and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BFFF83C7-1F77-4825-896B-34DABD052BB1}"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9" name="Text Placeholder 6"/>
          <p:cNvSpPr>
            <a:spLocks noGrp="1"/>
          </p:cNvSpPr>
          <p:nvPr>
            <p:ph type="body" sz="quarter" idx="14" hasCustomPrompt="1"/>
          </p:nvPr>
        </p:nvSpPr>
        <p:spPr>
          <a:xfrm>
            <a:off x="5726286" y="1421476"/>
            <a:ext cx="5925241" cy="562899"/>
          </a:xfrm>
        </p:spPr>
        <p:txBody>
          <a:bodyPr anchor="ctr">
            <a:normAutofit/>
          </a:bodyPr>
          <a:lstStyle>
            <a:lvl1pPr marL="0" indent="0">
              <a:buNone/>
              <a:defRPr sz="3600" b="1"/>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
        <p:nvSpPr>
          <p:cNvPr id="8" name="Rectangle 7"/>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Picture Placeholder 9"/>
          <p:cNvSpPr>
            <a:spLocks noGrp="1"/>
          </p:cNvSpPr>
          <p:nvPr>
            <p:ph type="pic" sz="quarter" idx="15" hasCustomPrompt="1"/>
          </p:nvPr>
        </p:nvSpPr>
        <p:spPr>
          <a:xfrm>
            <a:off x="539680" y="1984375"/>
            <a:ext cx="4166645" cy="4167188"/>
          </a:xfrm>
        </p:spPr>
        <p:txBody>
          <a:bodyPr anchor="ctr"/>
          <a:lstStyle>
            <a:lvl1pPr marL="0" indent="0" algn="ctr">
              <a:buNone/>
              <a:defRPr/>
            </a:lvl1pPr>
          </a:lstStyle>
          <a:p>
            <a:r>
              <a:rPr lang="en-US" dirty="0"/>
              <a:t>Meme</a:t>
            </a:r>
            <a:endParaRPr lang="en-US" dirty="0"/>
          </a:p>
        </p:txBody>
      </p:sp>
      <p:sp>
        <p:nvSpPr>
          <p:cNvPr id="11" name="Text Placeholder 6"/>
          <p:cNvSpPr>
            <a:spLocks noGrp="1"/>
          </p:cNvSpPr>
          <p:nvPr>
            <p:ph type="body" sz="quarter" idx="16" hasCustomPrompt="1"/>
          </p:nvPr>
        </p:nvSpPr>
        <p:spPr>
          <a:xfrm>
            <a:off x="5726286" y="2004090"/>
            <a:ext cx="5925241" cy="3952211"/>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165" indent="0">
              <a:buNone/>
              <a:defRPr/>
            </a:lvl5pPr>
          </a:lstStyle>
          <a:p>
            <a:pPr lvl="0"/>
            <a:r>
              <a:rPr lang="en-US" dirty="0"/>
              <a:t>Click to add text</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4">
              <a:lumMod val="20000"/>
              <a:lumOff val="80000"/>
            </a:schemeClr>
          </a:solidFill>
        </p:spPr>
        <p:txBody>
          <a:bodyPr/>
          <a:lstStyle/>
          <a:p>
            <a:r>
              <a:rPr lang="en-US" dirty="0"/>
              <a:t>Click to edit title</a:t>
            </a:r>
            <a:endParaRPr lang="en-US" dirty="0"/>
          </a:p>
        </p:txBody>
      </p:sp>
      <p:sp>
        <p:nvSpPr>
          <p:cNvPr id="3" name="Date Placeholder 2"/>
          <p:cNvSpPr>
            <a:spLocks noGrp="1"/>
          </p:cNvSpPr>
          <p:nvPr>
            <p:ph type="dt" sz="half" idx="10"/>
          </p:nvPr>
        </p:nvSpPr>
        <p:spPr/>
        <p:txBody>
          <a:bodyPr/>
          <a:lstStyle/>
          <a:p>
            <a:fld id="{A49C4DF1-6E2A-478E-99DF-686E735B077B}" type="datetime1">
              <a:rPr lang="en-US" smtClean="0"/>
            </a:fld>
            <a:endParaRPr lang="en-US"/>
          </a:p>
        </p:txBody>
      </p:sp>
      <p:sp>
        <p:nvSpPr>
          <p:cNvPr id="4" name="Footer Placeholder 3"/>
          <p:cNvSpPr>
            <a:spLocks noGrp="1"/>
          </p:cNvSpPr>
          <p:nvPr>
            <p:ph type="ftr" sz="quarter" idx="11"/>
          </p:nvPr>
        </p:nvSpPr>
        <p:spPr/>
        <p:txBody>
          <a:bodyPr/>
          <a:lstStyle/>
          <a:p>
            <a:r>
              <a:rPr lang="en-US"/>
              <a:t>Transforming lives in Africa through research</a:t>
            </a:r>
            <a:endParaRPr lang="en-US" dirty="0"/>
          </a:p>
        </p:txBody>
      </p:sp>
      <p:sp>
        <p:nvSpPr>
          <p:cNvPr id="5" name="Slide Number Placeholder 4"/>
          <p:cNvSpPr>
            <a:spLocks noGrp="1"/>
          </p:cNvSpPr>
          <p:nvPr>
            <p:ph type="sldNum" sz="quarter" idx="12"/>
          </p:nvPr>
        </p:nvSpPr>
        <p:spPr/>
        <p:txBody>
          <a:bodyPr/>
          <a:lstStyle/>
          <a:p>
            <a:fld id="{71B044B6-EA54-4114-BA31-DFEA02AFA5AA}" type="slidenum">
              <a:rPr lang="en-US" smtClean="0"/>
            </a:fld>
            <a:endParaRPr lang="en-US" dirty="0"/>
          </a:p>
        </p:txBody>
      </p:sp>
      <p:sp>
        <p:nvSpPr>
          <p:cNvPr id="8" name="Picture Placeholder 7"/>
          <p:cNvSpPr>
            <a:spLocks noGrp="1"/>
          </p:cNvSpPr>
          <p:nvPr>
            <p:ph type="pic" sz="quarter" idx="13" hasCustomPrompt="1"/>
          </p:nvPr>
        </p:nvSpPr>
        <p:spPr>
          <a:xfrm>
            <a:off x="534125" y="1552575"/>
            <a:ext cx="2632589" cy="3320257"/>
          </a:xfrm>
        </p:spPr>
        <p:txBody>
          <a:bodyPr anchor="ctr">
            <a:normAutofit/>
          </a:bodyPr>
          <a:lstStyle>
            <a:lvl1pPr marL="0" indent="0" algn="ctr">
              <a:buNone/>
              <a:defRPr sz="2000"/>
            </a:lvl1pPr>
          </a:lstStyle>
          <a:p>
            <a:r>
              <a:rPr lang="en-US" dirty="0"/>
              <a:t>ADD PICTURE</a:t>
            </a:r>
            <a:endParaRPr lang="en-US" dirty="0"/>
          </a:p>
        </p:txBody>
      </p:sp>
      <p:sp>
        <p:nvSpPr>
          <p:cNvPr id="14" name="Picture Placeholder 7"/>
          <p:cNvSpPr>
            <a:spLocks noGrp="1"/>
          </p:cNvSpPr>
          <p:nvPr>
            <p:ph type="pic" sz="quarter" idx="14" hasCustomPrompt="1"/>
          </p:nvPr>
        </p:nvSpPr>
        <p:spPr>
          <a:xfrm>
            <a:off x="3362396" y="1552575"/>
            <a:ext cx="2632589" cy="3320257"/>
          </a:xfrm>
        </p:spPr>
        <p:txBody>
          <a:bodyPr anchor="ctr">
            <a:normAutofit/>
          </a:bodyPr>
          <a:lstStyle>
            <a:lvl1pPr marL="0" indent="0" algn="ctr">
              <a:buFontTx/>
              <a:buNone/>
              <a:defRPr sz="2000"/>
            </a:lvl1pPr>
          </a:lstStyle>
          <a:p>
            <a:r>
              <a:rPr lang="en-US" dirty="0"/>
              <a:t>ADD PICTURE</a:t>
            </a:r>
            <a:endParaRPr lang="en-US" dirty="0"/>
          </a:p>
        </p:txBody>
      </p:sp>
      <p:sp>
        <p:nvSpPr>
          <p:cNvPr id="15" name="Picture Placeholder 7"/>
          <p:cNvSpPr>
            <a:spLocks noGrp="1"/>
          </p:cNvSpPr>
          <p:nvPr>
            <p:ph type="pic" sz="quarter" idx="15" hasCustomPrompt="1"/>
          </p:nvPr>
        </p:nvSpPr>
        <p:spPr>
          <a:xfrm>
            <a:off x="6190667" y="1552575"/>
            <a:ext cx="2632589" cy="3320257"/>
          </a:xfrm>
        </p:spPr>
        <p:txBody>
          <a:bodyPr anchor="ctr">
            <a:normAutofit/>
          </a:bodyPr>
          <a:lstStyle>
            <a:lvl1pPr marL="0" indent="0" algn="ctr">
              <a:buFontTx/>
              <a:buNone/>
              <a:defRPr sz="2000"/>
            </a:lvl1pPr>
          </a:lstStyle>
          <a:p>
            <a:pPr marL="0" marR="0" lvl="0" indent="0" algn="ctr" defTabSz="914400" rtl="0" eaLnBrk="1" fontAlgn="auto" latinLnBrk="0" hangingPunct="1">
              <a:lnSpc>
                <a:spcPct val="90000"/>
              </a:lnSpc>
              <a:spcBef>
                <a:spcPts val="1000"/>
              </a:spcBef>
              <a:spcAft>
                <a:spcPts val="0"/>
              </a:spcAft>
              <a:buClrTx/>
              <a:buSzTx/>
              <a:buFontTx/>
              <a:buNone/>
              <a:defRPr/>
            </a:pPr>
            <a:r>
              <a:rPr lang="en-US" dirty="0"/>
              <a:t>ADD PICTURE</a:t>
            </a:r>
            <a:endParaRPr lang="en-US" dirty="0"/>
          </a:p>
        </p:txBody>
      </p:sp>
      <p:sp>
        <p:nvSpPr>
          <p:cNvPr id="16" name="Picture Placeholder 7"/>
          <p:cNvSpPr>
            <a:spLocks noGrp="1"/>
          </p:cNvSpPr>
          <p:nvPr>
            <p:ph type="pic" sz="quarter" idx="16" hasCustomPrompt="1"/>
          </p:nvPr>
        </p:nvSpPr>
        <p:spPr>
          <a:xfrm>
            <a:off x="9018938" y="1552575"/>
            <a:ext cx="2632589" cy="332025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ADD PICTURE</a:t>
            </a:r>
            <a:endParaRPr lang="en-US" dirty="0"/>
          </a:p>
        </p:txBody>
      </p:sp>
      <p:sp>
        <p:nvSpPr>
          <p:cNvPr id="17" name="Text Placeholder 16"/>
          <p:cNvSpPr>
            <a:spLocks noGrp="1"/>
          </p:cNvSpPr>
          <p:nvPr>
            <p:ph type="body" sz="quarter" idx="17" hasCustomPrompt="1"/>
          </p:nvPr>
        </p:nvSpPr>
        <p:spPr>
          <a:xfrm>
            <a:off x="534124" y="4980781"/>
            <a:ext cx="2783319" cy="365125"/>
          </a:xfrm>
        </p:spPr>
        <p:txBody>
          <a:bodyPr>
            <a:normAutofit/>
          </a:bodyPr>
          <a:lstStyle>
            <a:lvl1pPr marL="0" indent="0" algn="ctr">
              <a:buNone/>
              <a:defRPr sz="2000">
                <a:latin typeface="+mj-lt"/>
              </a:defRPr>
            </a:lvl1pPr>
          </a:lstStyle>
          <a:p>
            <a:pPr lvl="0"/>
            <a:r>
              <a:rPr lang="en-US" dirty="0"/>
              <a:t>Click to edit</a:t>
            </a:r>
            <a:endParaRPr lang="en-US" dirty="0"/>
          </a:p>
        </p:txBody>
      </p:sp>
      <p:sp>
        <p:nvSpPr>
          <p:cNvPr id="18" name="Text Placeholder 16"/>
          <p:cNvSpPr>
            <a:spLocks noGrp="1"/>
          </p:cNvSpPr>
          <p:nvPr>
            <p:ph type="body" sz="quarter" idx="18" hasCustomPrompt="1"/>
          </p:nvPr>
        </p:nvSpPr>
        <p:spPr>
          <a:xfrm>
            <a:off x="3310565" y="4980781"/>
            <a:ext cx="2783319" cy="365125"/>
          </a:xfrm>
        </p:spPr>
        <p:txBody>
          <a:bodyPr>
            <a:normAutofit/>
          </a:bodyPr>
          <a:lstStyle>
            <a:lvl1pPr marL="0" indent="0" algn="ctr">
              <a:buNone/>
              <a:defRPr sz="2000">
                <a:latin typeface="+mj-lt"/>
              </a:defRPr>
            </a:lvl1pPr>
          </a:lstStyle>
          <a:p>
            <a:pPr lvl="0"/>
            <a:r>
              <a:rPr lang="en-US" dirty="0"/>
              <a:t>Click to edit</a:t>
            </a:r>
            <a:endParaRPr lang="en-US" dirty="0"/>
          </a:p>
        </p:txBody>
      </p:sp>
      <p:sp>
        <p:nvSpPr>
          <p:cNvPr id="19" name="Text Placeholder 16"/>
          <p:cNvSpPr>
            <a:spLocks noGrp="1"/>
          </p:cNvSpPr>
          <p:nvPr>
            <p:ph type="body" sz="quarter" idx="19" hasCustomPrompt="1"/>
          </p:nvPr>
        </p:nvSpPr>
        <p:spPr>
          <a:xfrm>
            <a:off x="6087006" y="4980781"/>
            <a:ext cx="2783319" cy="365125"/>
          </a:xfrm>
        </p:spPr>
        <p:txBody>
          <a:bodyPr>
            <a:normAutofit/>
          </a:bodyPr>
          <a:lstStyle>
            <a:lvl1pPr marL="0" indent="0" algn="ctr">
              <a:buNone/>
              <a:defRPr sz="2000">
                <a:latin typeface="+mj-lt"/>
              </a:defRPr>
            </a:lvl1pPr>
          </a:lstStyle>
          <a:p>
            <a:pPr lvl="0"/>
            <a:r>
              <a:rPr lang="en-US" dirty="0"/>
              <a:t>Click to edit</a:t>
            </a:r>
            <a:endParaRPr lang="en-US" dirty="0"/>
          </a:p>
        </p:txBody>
      </p:sp>
      <p:sp>
        <p:nvSpPr>
          <p:cNvPr id="20" name="Text Placeholder 16"/>
          <p:cNvSpPr>
            <a:spLocks noGrp="1"/>
          </p:cNvSpPr>
          <p:nvPr>
            <p:ph type="body" sz="quarter" idx="20" hasCustomPrompt="1"/>
          </p:nvPr>
        </p:nvSpPr>
        <p:spPr>
          <a:xfrm>
            <a:off x="8863447" y="4980781"/>
            <a:ext cx="2783319" cy="365125"/>
          </a:xfrm>
        </p:spPr>
        <p:txBody>
          <a:bodyPr>
            <a:normAutofit/>
          </a:bodyPr>
          <a:lstStyle>
            <a:lvl1pPr marL="0" indent="0" algn="ctr">
              <a:buNone/>
              <a:defRPr sz="2000">
                <a:latin typeface="+mj-lt"/>
              </a:defRPr>
            </a:lvl1pPr>
          </a:lstStyle>
          <a:p>
            <a:pPr lvl="0"/>
            <a:r>
              <a:rPr lang="en-US" dirty="0"/>
              <a:t>Click to edit</a:t>
            </a:r>
            <a:endParaRPr lang="en-US" dirty="0"/>
          </a:p>
        </p:txBody>
      </p:sp>
      <p:sp>
        <p:nvSpPr>
          <p:cNvPr id="22" name="Text Placeholder 16"/>
          <p:cNvSpPr>
            <a:spLocks noGrp="1"/>
          </p:cNvSpPr>
          <p:nvPr>
            <p:ph type="body" sz="quarter" idx="21" hasCustomPrompt="1"/>
          </p:nvPr>
        </p:nvSpPr>
        <p:spPr>
          <a:xfrm>
            <a:off x="534124" y="5453856"/>
            <a:ext cx="2783319" cy="863601"/>
          </a:xfrm>
        </p:spPr>
        <p:txBody>
          <a:bodyPr>
            <a:normAutofit/>
          </a:bodyPr>
          <a:lstStyle>
            <a:lvl1pPr marL="0" indent="0" algn="ctr">
              <a:buNone/>
              <a:defRPr sz="1800">
                <a:latin typeface="+mn-lt"/>
              </a:defRPr>
            </a:lvl1pPr>
          </a:lstStyle>
          <a:p>
            <a:pPr lvl="0"/>
            <a:r>
              <a:rPr lang="en-US" dirty="0"/>
              <a:t>Click to edit</a:t>
            </a:r>
            <a:endParaRPr lang="en-US" dirty="0"/>
          </a:p>
        </p:txBody>
      </p:sp>
      <p:sp>
        <p:nvSpPr>
          <p:cNvPr id="23" name="Text Placeholder 16"/>
          <p:cNvSpPr>
            <a:spLocks noGrp="1"/>
          </p:cNvSpPr>
          <p:nvPr>
            <p:ph type="body" sz="quarter" idx="22" hasCustomPrompt="1"/>
          </p:nvPr>
        </p:nvSpPr>
        <p:spPr>
          <a:xfrm>
            <a:off x="3310565" y="5453856"/>
            <a:ext cx="2783319" cy="863601"/>
          </a:xfrm>
        </p:spPr>
        <p:txBody>
          <a:bodyPr>
            <a:normAutofit/>
          </a:bodyPr>
          <a:lstStyle>
            <a:lvl1pPr marL="0" indent="0" algn="ctr">
              <a:buNone/>
              <a:defRPr sz="1800">
                <a:latin typeface="+mn-lt"/>
              </a:defRPr>
            </a:lvl1pPr>
          </a:lstStyle>
          <a:p>
            <a:pPr lvl="0"/>
            <a:r>
              <a:rPr lang="en-US" dirty="0"/>
              <a:t>Click to edit</a:t>
            </a:r>
            <a:endParaRPr lang="en-US" dirty="0"/>
          </a:p>
        </p:txBody>
      </p:sp>
      <p:sp>
        <p:nvSpPr>
          <p:cNvPr id="24" name="Text Placeholder 16"/>
          <p:cNvSpPr>
            <a:spLocks noGrp="1"/>
          </p:cNvSpPr>
          <p:nvPr>
            <p:ph type="body" sz="quarter" idx="23" hasCustomPrompt="1"/>
          </p:nvPr>
        </p:nvSpPr>
        <p:spPr>
          <a:xfrm>
            <a:off x="6087006" y="5453856"/>
            <a:ext cx="2783319" cy="863601"/>
          </a:xfrm>
        </p:spPr>
        <p:txBody>
          <a:bodyPr>
            <a:normAutofit/>
          </a:bodyPr>
          <a:lstStyle>
            <a:lvl1pPr marL="0" indent="0" algn="ctr">
              <a:buNone/>
              <a:defRPr sz="1800">
                <a:latin typeface="+mn-lt"/>
              </a:defRPr>
            </a:lvl1pPr>
          </a:lstStyle>
          <a:p>
            <a:pPr lvl="0"/>
            <a:r>
              <a:rPr lang="en-US" dirty="0"/>
              <a:t>Click to edit</a:t>
            </a:r>
            <a:endParaRPr lang="en-US" dirty="0"/>
          </a:p>
        </p:txBody>
      </p:sp>
      <p:sp>
        <p:nvSpPr>
          <p:cNvPr id="25" name="Text Placeholder 16"/>
          <p:cNvSpPr>
            <a:spLocks noGrp="1"/>
          </p:cNvSpPr>
          <p:nvPr>
            <p:ph type="body" sz="quarter" idx="24" hasCustomPrompt="1"/>
          </p:nvPr>
        </p:nvSpPr>
        <p:spPr>
          <a:xfrm>
            <a:off x="8863447" y="5453856"/>
            <a:ext cx="2783319" cy="863601"/>
          </a:xfrm>
        </p:spPr>
        <p:txBody>
          <a:bodyPr>
            <a:normAutofit/>
          </a:bodyPr>
          <a:lstStyle>
            <a:lvl1pPr marL="0" indent="0" algn="ctr">
              <a:buNone/>
              <a:defRPr sz="1800">
                <a:latin typeface="+mn-lt"/>
              </a:defRPr>
            </a:lvl1pPr>
          </a:lstStyle>
          <a:p>
            <a:pPr lvl="0"/>
            <a:r>
              <a:rPr lang="en-US" dirty="0"/>
              <a:t>Click to edit</a:t>
            </a:r>
            <a:endParaRPr lang="en-US" dirty="0"/>
          </a:p>
        </p:txBody>
      </p:sp>
      <p:sp>
        <p:nvSpPr>
          <p:cNvPr id="21" name="Rectangle 20"/>
          <p:cNvSpPr/>
          <p:nvPr userDrawn="1"/>
        </p:nvSpPr>
        <p:spPr>
          <a:xfrm>
            <a:off x="539680" y="539750"/>
            <a:ext cx="75238" cy="722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57A4D8-4035-4EA3-94A4-4911FA7BAD64}"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3" name="Picture Placeholder 2"/>
          <p:cNvSpPr>
            <a:spLocks noGrp="1"/>
          </p:cNvSpPr>
          <p:nvPr>
            <p:ph type="pic" sz="quarter" idx="13" hasCustomPrompt="1"/>
          </p:nvPr>
        </p:nvSpPr>
        <p:spPr>
          <a:xfrm>
            <a:off x="0" y="0"/>
            <a:ext cx="12192000" cy="6317457"/>
          </a:xfrm>
        </p:spPr>
        <p:txBody>
          <a:bodyPr anchor="ctr">
            <a:normAutofit/>
          </a:bodyPr>
          <a:lstStyle>
            <a:lvl1pPr marL="0" indent="0" algn="ctr">
              <a:buFontTx/>
              <a:buNone/>
              <a:defRPr sz="2000"/>
            </a:lvl1pPr>
          </a:lstStyle>
          <a:p>
            <a:r>
              <a:rPr lang="en-US" dirty="0"/>
              <a:t>ADD PICTURE</a:t>
            </a:r>
            <a:endParaRPr lang="en-US" dirty="0"/>
          </a:p>
        </p:txBody>
      </p:sp>
      <p:sp>
        <p:nvSpPr>
          <p:cNvPr id="8" name="Text Placeholder 7"/>
          <p:cNvSpPr>
            <a:spLocks noGrp="1"/>
          </p:cNvSpPr>
          <p:nvPr>
            <p:ph type="body" sz="quarter" idx="14" hasCustomPrompt="1"/>
          </p:nvPr>
        </p:nvSpPr>
        <p:spPr>
          <a:xfrm>
            <a:off x="534124" y="5595144"/>
            <a:ext cx="5561876" cy="722313"/>
          </a:xfrm>
          <a:effectLst>
            <a:outerShdw blurRad="508000" dist="381000" dir="5400000" algn="t" rotWithShape="0">
              <a:prstClr val="black">
                <a:alpha val="30000"/>
              </a:prstClr>
            </a:outerShdw>
          </a:effectLst>
        </p:spPr>
        <p:txBody>
          <a:bodyPr anchor="ctr"/>
          <a:lstStyle>
            <a:lvl1pPr marL="0" indent="0">
              <a:buFontTx/>
              <a:buNone/>
              <a:defRPr/>
            </a:lvl1pPr>
          </a:lstStyle>
          <a:p>
            <a:pPr lvl="0"/>
            <a:r>
              <a:rPr lang="en-US" dirty="0"/>
              <a:t>Click to add text</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31E07A-6606-49CB-B495-3777C425D99B}"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10" name="Title"/>
          <p:cNvSpPr>
            <a:spLocks noGrp="1"/>
          </p:cNvSpPr>
          <p:nvPr>
            <p:ph type="title" hasCustomPrompt="1"/>
          </p:nvPr>
        </p:nvSpPr>
        <p:spPr>
          <a:xfrm>
            <a:off x="0" y="1255713"/>
            <a:ext cx="12192000" cy="1443832"/>
          </a:xfrm>
          <a:noFill/>
          <a:ln>
            <a:noFill/>
          </a:ln>
        </p:spPr>
        <p:txBody>
          <a:bodyPr/>
          <a:lstStyle>
            <a:lvl1pPr algn="ctr">
              <a:defRPr sz="7200">
                <a:solidFill>
                  <a:schemeClr val="accent1"/>
                </a:solidFill>
                <a:effectLst>
                  <a:outerShdw blurRad="508000" dist="381000" dir="5400000" algn="t" rotWithShape="0">
                    <a:prstClr val="black">
                      <a:alpha val="30000"/>
                    </a:prstClr>
                  </a:outerShdw>
                </a:effectLst>
              </a:defRPr>
            </a:lvl1pPr>
          </a:lstStyle>
          <a:p>
            <a:r>
              <a:rPr lang="en-US" dirty="0"/>
              <a:t>YOUR TITLE</a:t>
            </a:r>
            <a:endParaRPr lang="en-US" dirty="0"/>
          </a:p>
        </p:txBody>
      </p:sp>
      <p:sp>
        <p:nvSpPr>
          <p:cNvPr id="11" name="Subtitle"/>
          <p:cNvSpPr>
            <a:spLocks noGrp="1"/>
          </p:cNvSpPr>
          <p:nvPr>
            <p:ph type="body" sz="quarter" idx="13" hasCustomPrompt="1"/>
          </p:nvPr>
        </p:nvSpPr>
        <p:spPr>
          <a:xfrm>
            <a:off x="5400766" y="3598710"/>
            <a:ext cx="4861879" cy="365125"/>
          </a:xfrm>
        </p:spPr>
        <p:txBody>
          <a:bodyPr anchor="ctr">
            <a:normAutofit/>
          </a:bodyPr>
          <a:lstStyle>
            <a:lvl1pPr marL="0" indent="0" algn="l">
              <a:buFontTx/>
              <a:buNone/>
              <a:defRPr sz="2000" spc="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Click to add text</a:t>
            </a:r>
            <a:endParaRPr lang="en-US" dirty="0"/>
          </a:p>
        </p:txBody>
      </p:sp>
      <p:sp>
        <p:nvSpPr>
          <p:cNvPr id="8" name="Subtitle"/>
          <p:cNvSpPr>
            <a:spLocks noGrp="1"/>
          </p:cNvSpPr>
          <p:nvPr>
            <p:ph type="body" sz="quarter" idx="15" hasCustomPrompt="1"/>
          </p:nvPr>
        </p:nvSpPr>
        <p:spPr>
          <a:xfrm>
            <a:off x="5400766" y="4182656"/>
            <a:ext cx="4861879" cy="365125"/>
          </a:xfrm>
        </p:spPr>
        <p:txBody>
          <a:bodyPr anchor="ctr">
            <a:normAutofit/>
          </a:bodyPr>
          <a:lstStyle>
            <a:lvl1pPr marL="0" indent="0" algn="l">
              <a:buFontTx/>
              <a:buNone/>
              <a:defRPr sz="2000" spc="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Click to add text</a:t>
            </a:r>
            <a:endParaRPr lang="en-US" dirty="0"/>
          </a:p>
        </p:txBody>
      </p:sp>
      <p:sp>
        <p:nvSpPr>
          <p:cNvPr id="9" name="Subtitle"/>
          <p:cNvSpPr>
            <a:spLocks noGrp="1"/>
          </p:cNvSpPr>
          <p:nvPr>
            <p:ph type="body" sz="quarter" idx="16" hasCustomPrompt="1"/>
          </p:nvPr>
        </p:nvSpPr>
        <p:spPr>
          <a:xfrm>
            <a:off x="5400766" y="4766602"/>
            <a:ext cx="4861879" cy="365125"/>
          </a:xfrm>
        </p:spPr>
        <p:txBody>
          <a:bodyPr anchor="ctr">
            <a:normAutofit/>
          </a:bodyPr>
          <a:lstStyle>
            <a:lvl1pPr marL="0" indent="0" algn="l">
              <a:buFontTx/>
              <a:buNone/>
              <a:defRPr sz="2000" spc="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Click to add text</a:t>
            </a:r>
            <a:endParaRPr lang="en-US" dirty="0"/>
          </a:p>
        </p:txBody>
      </p:sp>
      <p:sp>
        <p:nvSpPr>
          <p:cNvPr id="13" name="Subtitle"/>
          <p:cNvSpPr>
            <a:spLocks noGrp="1"/>
          </p:cNvSpPr>
          <p:nvPr>
            <p:ph type="body" sz="quarter" idx="17" hasCustomPrompt="1"/>
          </p:nvPr>
        </p:nvSpPr>
        <p:spPr>
          <a:xfrm>
            <a:off x="1928562" y="2695952"/>
            <a:ext cx="8334084" cy="725905"/>
          </a:xfrm>
        </p:spPr>
        <p:txBody>
          <a:bodyPr anchor="ctr">
            <a:noAutofit/>
          </a:bodyPr>
          <a:lstStyle>
            <a:lvl1pPr marL="0" indent="0" algn="ctr">
              <a:buFontTx/>
              <a:buNone/>
              <a:defRPr sz="3600" spc="0">
                <a:solidFill>
                  <a:schemeClr val="accent1"/>
                </a:solidFill>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Name</a:t>
            </a:r>
            <a:endParaRPr lang="en-US" dirty="0"/>
          </a:p>
        </p:txBody>
      </p:sp>
      <p:sp>
        <p:nvSpPr>
          <p:cNvPr id="14" name="Green Bottom Rectangle"/>
          <p:cNvSpPr/>
          <p:nvPr userDrawn="1"/>
        </p:nvSpPr>
        <p:spPr>
          <a:xfrm>
            <a:off x="2623796" y="6778625"/>
            <a:ext cx="9568204" cy="793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Gray Bottom Rectangle"/>
          <p:cNvSpPr/>
          <p:nvPr userDrawn="1"/>
        </p:nvSpPr>
        <p:spPr>
          <a:xfrm>
            <a:off x="0" y="6778625"/>
            <a:ext cx="2623794" cy="79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F97206-6B1B-4F91-9CFF-44EF268DD19C}"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
        <p:nvSpPr>
          <p:cNvPr id="13" name="Green Subtitle Rectangle"/>
          <p:cNvSpPr/>
          <p:nvPr userDrawn="1"/>
        </p:nvSpPr>
        <p:spPr>
          <a:xfrm>
            <a:off x="0" y="5943600"/>
            <a:ext cx="12192000" cy="9144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p:cNvSpPr>
            <a:spLocks noGrp="1"/>
          </p:cNvSpPr>
          <p:nvPr>
            <p:ph type="title" hasCustomPrompt="1"/>
          </p:nvPr>
        </p:nvSpPr>
        <p:spPr>
          <a:xfrm>
            <a:off x="0" y="2706688"/>
            <a:ext cx="12192000" cy="1443832"/>
          </a:xfrm>
          <a:noFill/>
          <a:ln>
            <a:noFill/>
          </a:ln>
        </p:spPr>
        <p:txBody>
          <a:bodyPr/>
          <a:lstStyle>
            <a:lvl1pPr algn="ctr">
              <a:defRPr sz="7200">
                <a:solidFill>
                  <a:schemeClr val="accent1"/>
                </a:solidFill>
                <a:effectLst>
                  <a:outerShdw blurRad="508000" dist="381000" dir="5400000" algn="t" rotWithShape="0">
                    <a:prstClr val="black">
                      <a:alpha val="15000"/>
                    </a:prstClr>
                  </a:outerShdw>
                </a:effectLst>
              </a:defRPr>
            </a:lvl1pPr>
          </a:lstStyle>
          <a:p>
            <a:r>
              <a:rPr lang="en-US" dirty="0"/>
              <a:t>YOUR TITLE</a:t>
            </a:r>
            <a:endParaRPr lang="en-US" dirty="0"/>
          </a:p>
        </p:txBody>
      </p:sp>
      <p:sp>
        <p:nvSpPr>
          <p:cNvPr id="9" name="Subtitle"/>
          <p:cNvSpPr>
            <a:spLocks noGrp="1"/>
          </p:cNvSpPr>
          <p:nvPr>
            <p:ph type="body" sz="quarter" idx="16" hasCustomPrompt="1"/>
          </p:nvPr>
        </p:nvSpPr>
        <p:spPr>
          <a:xfrm>
            <a:off x="3317443" y="5230019"/>
            <a:ext cx="5556321" cy="365125"/>
          </a:xfrm>
        </p:spPr>
        <p:txBody>
          <a:bodyPr anchor="ctr">
            <a:normAutofit/>
          </a:bodyPr>
          <a:lstStyle>
            <a:lvl1pPr marL="0" indent="0" algn="ctr">
              <a:buFontTx/>
              <a:buNone/>
              <a:defRPr sz="2000" spc="0">
                <a:solidFill>
                  <a:schemeClr val="accent1"/>
                </a:solidFill>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dirty="0"/>
              <a:t>Click to add text</a:t>
            </a:r>
            <a:endParaRPr lang="en-US" dirty="0"/>
          </a:p>
        </p:txBody>
      </p:sp>
      <p:sp>
        <p:nvSpPr>
          <p:cNvPr id="2" name="Rectangle 1"/>
          <p:cNvSpPr/>
          <p:nvPr userDrawn="1"/>
        </p:nvSpPr>
        <p:spPr>
          <a:xfrm>
            <a:off x="0" y="5943600"/>
            <a:ext cx="12192000" cy="914400"/>
          </a:xfrm>
          <a:prstGeom prst="rect">
            <a:avLst/>
          </a:prstGeom>
          <a:blipFill dpi="0" rotWithShape="1">
            <a:blip r:embed="rId2">
              <a:alphaModFix amt="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t="-92861" b="-12306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C5F65C-A673-4703-979C-FB6116291FCC}" type="datetime1">
              <a:rPr lang="en-US" smtClean="0"/>
            </a:fld>
            <a:endParaRPr lang="en-US"/>
          </a:p>
        </p:txBody>
      </p:sp>
      <p:sp>
        <p:nvSpPr>
          <p:cNvPr id="5" name="Footer Placeholder 4"/>
          <p:cNvSpPr>
            <a:spLocks noGrp="1"/>
          </p:cNvSpPr>
          <p:nvPr>
            <p:ph type="ftr" sz="quarter" idx="11"/>
          </p:nvPr>
        </p:nvSpPr>
        <p:spPr/>
        <p:txBody>
          <a:bodyPr/>
          <a:lstStyle/>
          <a:p>
            <a:r>
              <a:rPr lang="en-US"/>
              <a:t>Transforming lives in Africa through research</a:t>
            </a:r>
            <a:endParaRPr lang="en-US"/>
          </a:p>
        </p:txBody>
      </p:sp>
      <p:sp>
        <p:nvSpPr>
          <p:cNvPr id="6" name="Slide Number Placeholder 5"/>
          <p:cNvSpPr>
            <a:spLocks noGrp="1"/>
          </p:cNvSpPr>
          <p:nvPr>
            <p:ph type="sldNum" sz="quarter" idx="12"/>
          </p:nvPr>
        </p:nvSpPr>
        <p:spPr/>
        <p:txBody>
          <a:bodyPr/>
          <a:lstStyle/>
          <a:p>
            <a:fld id="{71B044B6-EA54-4114-BA31-DFEA02AFA5A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165" indent="0">
              <a:buNone/>
              <a:defRPr sz="1600">
                <a:solidFill>
                  <a:schemeClr val="tx1">
                    <a:tint val="82000"/>
                  </a:schemeClr>
                </a:solidFill>
              </a:defRPr>
            </a:lvl5pPr>
            <a:lvl6pPr marL="2285365" indent="0">
              <a:buNone/>
              <a:defRPr sz="1600">
                <a:solidFill>
                  <a:schemeClr val="tx1">
                    <a:tint val="82000"/>
                  </a:schemeClr>
                </a:solidFill>
              </a:defRPr>
            </a:lvl6pPr>
            <a:lvl7pPr marL="2742565" indent="0">
              <a:buNone/>
              <a:defRPr sz="1600">
                <a:solidFill>
                  <a:schemeClr val="tx1">
                    <a:tint val="82000"/>
                  </a:schemeClr>
                </a:solidFill>
              </a:defRPr>
            </a:lvl7pPr>
            <a:lvl8pPr marL="3199765" indent="0">
              <a:buNone/>
              <a:defRPr sz="1600">
                <a:solidFill>
                  <a:schemeClr val="tx1">
                    <a:tint val="82000"/>
                  </a:schemeClr>
                </a:solidFill>
              </a:defRPr>
            </a:lvl8pPr>
            <a:lvl9pPr marL="3656965" indent="0">
              <a:buNone/>
              <a:defRPr sz="1600">
                <a:solidFill>
                  <a:schemeClr val="tx1">
                    <a:tint val="82000"/>
                  </a:schemeClr>
                </a:solidFill>
              </a:defRPr>
            </a:lvl9pPr>
          </a:lstStyle>
          <a:p>
            <a:pPr lvl="0"/>
            <a:r>
              <a:rPr lang="en-GB"/>
              <a:t>Click to edit Master text styles</a:t>
            </a:r>
            <a:endParaRPr lang="en-GB"/>
          </a:p>
        </p:txBody>
      </p:sp>
      <p:sp>
        <p:nvSpPr>
          <p:cNvPr id="4" name="Date Placeholder 3"/>
          <p:cNvSpPr>
            <a:spLocks noGrp="1"/>
          </p:cNvSpPr>
          <p:nvPr>
            <p:ph type="dt" sz="half" idx="10"/>
          </p:nvPr>
        </p:nvSpPr>
        <p:spPr/>
        <p:txBody>
          <a:bodyPr/>
          <a:lstStyle/>
          <a:p>
            <a:fld id="{2983C74F-B2FB-440A-9AF7-36EC32E9DF04}"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GB"/>
              <a:t>Click to edit Master text styles</a:t>
            </a:r>
            <a:endParaRPr lang="en-GB"/>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GB"/>
              <a:t>Click to edit Master text styles</a:t>
            </a:r>
            <a:endParaRPr lang="en-GB"/>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7" name="Date Placeholder 6"/>
          <p:cNvSpPr>
            <a:spLocks noGrp="1"/>
          </p:cNvSpPr>
          <p:nvPr>
            <p:ph type="dt" sz="half" idx="10"/>
          </p:nvPr>
        </p:nvSpPr>
        <p:spPr/>
        <p:txBody>
          <a:bodyPr/>
          <a:lstStyle/>
          <a:p>
            <a:fld id="{2983C74F-B2FB-440A-9AF7-36EC32E9DF04}"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 You">
  <p:cSld name="1_Thank You">
    <p:spTree>
      <p:nvGrpSpPr>
        <p:cNvPr id="1" name="Shape 146"/>
        <p:cNvGrpSpPr/>
        <p:nvPr/>
      </p:nvGrpSpPr>
      <p:grpSpPr>
        <a:xfrm>
          <a:off x="0" y="0"/>
          <a:ext cx="0" cy="0"/>
          <a:chOff x="0" y="0"/>
          <a:chExt cx="0" cy="0"/>
        </a:xfrm>
      </p:grpSpPr>
      <p:sp>
        <p:nvSpPr>
          <p:cNvPr id="147" name="Google Shape;147;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34"/>
          <p:cNvSpPr txBox="1">
            <a:spLocks noGrp="1"/>
          </p:cNvSpPr>
          <p:nvPr>
            <p:ph type="ftr" idx="11"/>
          </p:nvPr>
        </p:nvSpPr>
        <p:spPr>
          <a:xfrm>
            <a:off x="4359501" y="6317457"/>
            <a:ext cx="3472998" cy="540544"/>
          </a:xfrm>
          <a:prstGeom prst="rect">
            <a:avLst/>
          </a:prstGeom>
          <a:solidFill>
            <a:schemeClr val="lt1"/>
          </a:solid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34"/>
          <p:cNvSpPr txBox="1">
            <a:spLocks noGrp="1"/>
          </p:cNvSpPr>
          <p:nvPr>
            <p:ph type="sldNum" idx="12"/>
          </p:nvPr>
        </p:nvSpPr>
        <p:spPr>
          <a:xfrm>
            <a:off x="11651534" y="6317426"/>
            <a:ext cx="465239" cy="540600"/>
          </a:xfrm>
          <a:prstGeom prst="rect">
            <a:avLst/>
          </a:prstGeom>
          <a:solidFill>
            <a:schemeClr val="lt1"/>
          </a:solidFill>
          <a:ln>
            <a:noFill/>
          </a:ln>
          <a:effectLst>
            <a:outerShdw blurRad="635000" dist="254000" dir="13500000" algn="r" rotWithShape="0">
              <a:srgbClr val="000000">
                <a:alpha val="20000"/>
              </a:srgbClr>
            </a:outerShdw>
          </a:effectLst>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fld>
            <a:endParaRPr lang="en-US"/>
          </a:p>
        </p:txBody>
      </p:sp>
      <p:sp>
        <p:nvSpPr>
          <p:cNvPr id="150" name="Google Shape;150;p34"/>
          <p:cNvSpPr txBox="1">
            <a:spLocks noGrp="1"/>
          </p:cNvSpPr>
          <p:nvPr>
            <p:ph type="title"/>
          </p:nvPr>
        </p:nvSpPr>
        <p:spPr>
          <a:xfrm>
            <a:off x="0" y="2706688"/>
            <a:ext cx="12192000" cy="14438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4400"/>
              <a:buFont typeface="Calibri" panose="020F0502020204030204"/>
              <a:buNone/>
              <a:defRPr sz="7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34"/>
          <p:cNvSpPr txBox="1">
            <a:spLocks noGrp="1"/>
          </p:cNvSpPr>
          <p:nvPr>
            <p:ph type="body" idx="1"/>
          </p:nvPr>
        </p:nvSpPr>
        <p:spPr>
          <a:xfrm>
            <a:off x="3317443" y="5230019"/>
            <a:ext cx="5556321" cy="365125"/>
          </a:xfrm>
          <a:prstGeom prst="rect">
            <a:avLst/>
          </a:prstGeom>
          <a:noFill/>
          <a:ln>
            <a:noFill/>
          </a:ln>
        </p:spPr>
        <p:txBody>
          <a:bodyPr spcFirstLastPara="1" wrap="square" lIns="91425" tIns="45700" rIns="91425" bIns="45700" anchor="ctr" anchorCtr="0">
            <a:normAutofit/>
          </a:bodyPr>
          <a:lstStyle>
            <a:lvl1pPr marL="228600" lvl="0" indent="-114300" algn="ctr">
              <a:lnSpc>
                <a:spcPct val="90000"/>
              </a:lnSpc>
              <a:spcBef>
                <a:spcPts val="1000"/>
              </a:spcBef>
              <a:spcAft>
                <a:spcPts val="0"/>
              </a:spcAft>
              <a:buClr>
                <a:schemeClr val="accent1"/>
              </a:buClr>
              <a:buSzPts val="4000"/>
              <a:buFont typeface="Calibri" panose="020F0502020204030204"/>
              <a:buNone/>
              <a:defRPr sz="2000">
                <a:solidFill>
                  <a:schemeClr val="accent1"/>
                </a:solidFill>
              </a:defRPr>
            </a:lvl1pPr>
            <a:lvl2pPr marL="457200" lvl="1" indent="-114300" algn="l">
              <a:lnSpc>
                <a:spcPct val="90000"/>
              </a:lnSpc>
              <a:spcBef>
                <a:spcPts val="500"/>
              </a:spcBef>
              <a:spcAft>
                <a:spcPts val="0"/>
              </a:spcAft>
              <a:buClr>
                <a:schemeClr val="dk1"/>
              </a:buClr>
              <a:buSzPts val="4800"/>
              <a:buFont typeface="Calibri" panose="020F0502020204030204"/>
              <a:buNone/>
              <a:defRPr/>
            </a:lvl2pPr>
            <a:lvl3pPr marL="685800" lvl="2" indent="-114300" algn="l">
              <a:lnSpc>
                <a:spcPct val="90000"/>
              </a:lnSpc>
              <a:spcBef>
                <a:spcPts val="500"/>
              </a:spcBef>
              <a:spcAft>
                <a:spcPts val="0"/>
              </a:spcAft>
              <a:buClr>
                <a:schemeClr val="dk1"/>
              </a:buClr>
              <a:buSzPts val="4000"/>
              <a:buFont typeface="Calibri" panose="020F0502020204030204"/>
              <a:buNone/>
              <a:defRPr/>
            </a:lvl3pPr>
            <a:lvl4pPr marL="914400" lvl="3" indent="-114300" algn="l">
              <a:lnSpc>
                <a:spcPct val="90000"/>
              </a:lnSpc>
              <a:spcBef>
                <a:spcPts val="500"/>
              </a:spcBef>
              <a:spcAft>
                <a:spcPts val="0"/>
              </a:spcAft>
              <a:buClr>
                <a:schemeClr val="dk1"/>
              </a:buClr>
              <a:buSzPts val="3600"/>
              <a:buFont typeface="Calibri" panose="020F0502020204030204"/>
              <a:buNone/>
              <a:defRPr/>
            </a:lvl4pPr>
            <a:lvl5pPr marL="1143000" lvl="4" indent="-114300" algn="l">
              <a:lnSpc>
                <a:spcPct val="90000"/>
              </a:lnSpc>
              <a:spcBef>
                <a:spcPts val="500"/>
              </a:spcBef>
              <a:spcAft>
                <a:spcPts val="0"/>
              </a:spcAft>
              <a:buClr>
                <a:schemeClr val="dk1"/>
              </a:buClr>
              <a:buSzPts val="3600"/>
              <a:buFont typeface="Calibri" panose="020F0502020204030204"/>
              <a:buNone/>
              <a:defRPr/>
            </a:lvl5pPr>
            <a:lvl6pPr marL="1371600" lvl="5" indent="-171450" algn="l">
              <a:lnSpc>
                <a:spcPct val="90000"/>
              </a:lnSpc>
              <a:spcBef>
                <a:spcPts val="500"/>
              </a:spcBef>
              <a:spcAft>
                <a:spcPts val="0"/>
              </a:spcAft>
              <a:buClr>
                <a:schemeClr val="dk1"/>
              </a:buClr>
              <a:buSzPts val="1800"/>
              <a:buChar char="•"/>
              <a:defRPr/>
            </a:lvl6pPr>
            <a:lvl7pPr marL="1599565" lvl="6" indent="-171450" algn="l">
              <a:lnSpc>
                <a:spcPct val="90000"/>
              </a:lnSpc>
              <a:spcBef>
                <a:spcPts val="500"/>
              </a:spcBef>
              <a:spcAft>
                <a:spcPts val="0"/>
              </a:spcAft>
              <a:buClr>
                <a:schemeClr val="dk1"/>
              </a:buClr>
              <a:buSzPts val="1800"/>
              <a:buChar char="•"/>
              <a:defRPr/>
            </a:lvl7pPr>
            <a:lvl8pPr marL="1828165" lvl="7" indent="-171450" algn="l">
              <a:lnSpc>
                <a:spcPct val="90000"/>
              </a:lnSpc>
              <a:spcBef>
                <a:spcPts val="500"/>
              </a:spcBef>
              <a:spcAft>
                <a:spcPts val="0"/>
              </a:spcAft>
              <a:buClr>
                <a:schemeClr val="dk1"/>
              </a:buClr>
              <a:buSzPts val="1800"/>
              <a:buChar char="•"/>
              <a:defRPr/>
            </a:lvl8pPr>
            <a:lvl9pPr marL="2056765" lvl="8" indent="-17145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5" name="Date Placeholder 4"/>
          <p:cNvSpPr>
            <a:spLocks noGrp="1"/>
          </p:cNvSpPr>
          <p:nvPr>
            <p:ph type="dt" sz="half" idx="10"/>
          </p:nvPr>
        </p:nvSpPr>
        <p:spPr/>
        <p:txBody>
          <a:bodyPr/>
          <a:lstStyle/>
          <a:p>
            <a:fld id="{2983C74F-B2FB-440A-9AF7-36EC32E9DF04}"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7" name="Date Placeholder 6"/>
          <p:cNvSpPr>
            <a:spLocks noGrp="1"/>
          </p:cNvSpPr>
          <p:nvPr>
            <p:ph type="dt" sz="half" idx="10"/>
          </p:nvPr>
        </p:nvSpPr>
        <p:spPr/>
        <p:txBody>
          <a:bodyPr/>
          <a:lstStyle/>
          <a:p>
            <a:fld id="{2983C74F-B2FB-440A-9AF7-36EC32E9DF04}"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a:p>
        </p:txBody>
      </p:sp>
      <p:sp>
        <p:nvSpPr>
          <p:cNvPr id="3" name="Date Placeholder 2"/>
          <p:cNvSpPr>
            <a:spLocks noGrp="1"/>
          </p:cNvSpPr>
          <p:nvPr>
            <p:ph type="dt" sz="half" idx="10"/>
          </p:nvPr>
        </p:nvSpPr>
        <p:spPr/>
        <p:txBody>
          <a:bodyPr/>
          <a:lstStyle/>
          <a:p>
            <a:fld id="{2983C74F-B2FB-440A-9AF7-36EC32E9DF04}"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3C74F-B2FB-440A-9AF7-36EC32E9DF04}"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spLocks noGrp="1"/>
          </p:cNvSpPr>
          <p:nvPr>
            <p:ph type="dt" sz="half" idx="10"/>
          </p:nvPr>
        </p:nvSpPr>
        <p:spPr/>
        <p:txBody>
          <a:bodyPr/>
          <a:lstStyle/>
          <a:p>
            <a:fld id="{2983C74F-B2FB-440A-9AF7-36EC32E9DF04}"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spLocks noGrp="1"/>
          </p:cNvSpPr>
          <p:nvPr>
            <p:ph type="dt" sz="half" idx="10"/>
          </p:nvPr>
        </p:nvSpPr>
        <p:spPr/>
        <p:txBody>
          <a:bodyPr/>
          <a:lstStyle/>
          <a:p>
            <a:fld id="{2983C74F-B2FB-440A-9AF7-36EC32E9DF04}"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2547F-1DE0-46F3-B462-AA60E229EC39}"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83C74F-B2FB-440A-9AF7-36EC32E9DF04}"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62547F-1DE0-46F3-B462-AA60E229EC39}"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918" y="539750"/>
            <a:ext cx="11036609" cy="722313"/>
          </a:xfrm>
          <a:prstGeom prst="rect">
            <a:avLst/>
          </a:prstGeom>
          <a:solidFill>
            <a:schemeClr val="accent4">
              <a:lumMod val="20000"/>
              <a:lumOff val="80000"/>
            </a:schemeClr>
          </a:solidFill>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539680" y="1604357"/>
            <a:ext cx="11111847" cy="4713100"/>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FDDD7-E173-4D2F-862B-A586E8FD82A5}" type="datetime1">
              <a:rPr lang="en-US" smtClean="0"/>
            </a:fld>
            <a:endParaRPr lang="en-US"/>
          </a:p>
        </p:txBody>
      </p:sp>
      <p:sp>
        <p:nvSpPr>
          <p:cNvPr id="5" name="Footer Placeholder 4"/>
          <p:cNvSpPr>
            <a:spLocks noGrp="1"/>
          </p:cNvSpPr>
          <p:nvPr>
            <p:ph type="ftr" sz="quarter" idx="3"/>
          </p:nvPr>
        </p:nvSpPr>
        <p:spPr>
          <a:xfrm>
            <a:off x="4359501" y="6317457"/>
            <a:ext cx="3472998" cy="540544"/>
          </a:xfrm>
          <a:prstGeom prst="rect">
            <a:avLst/>
          </a:prstGeom>
          <a:solidFill>
            <a:schemeClr val="bg1"/>
          </a:solidFill>
          <a:ln>
            <a:noFill/>
          </a:ln>
          <a:effectLst/>
        </p:spPr>
        <p:txBody>
          <a:bodyPr vert="horz" lIns="91440" tIns="45720" rIns="91440" bIns="45720" rtlCol="0" anchor="ctr"/>
          <a:lstStyle>
            <a:lvl1pPr algn="ctr">
              <a:defRPr sz="1200">
                <a:solidFill>
                  <a:schemeClr val="accent1"/>
                </a:solidFill>
                <a:effectLst>
                  <a:outerShdw blurRad="508000" dist="381000" dir="5400000" algn="t" rotWithShape="0">
                    <a:prstClr val="black">
                      <a:alpha val="30000"/>
                    </a:prstClr>
                  </a:outerShdw>
                </a:effectLst>
              </a:defRPr>
            </a:lvl1pPr>
          </a:lstStyle>
          <a:p>
            <a:r>
              <a:rPr lang="en-US"/>
              <a:t>Transforming lives in Africa through research</a:t>
            </a:r>
            <a:endParaRPr lang="en-US" dirty="0"/>
          </a:p>
        </p:txBody>
      </p:sp>
      <p:sp>
        <p:nvSpPr>
          <p:cNvPr id="6" name="Slide Number Placeholder 5"/>
          <p:cNvSpPr>
            <a:spLocks noGrp="1"/>
          </p:cNvSpPr>
          <p:nvPr>
            <p:ph type="sldNum" sz="quarter" idx="4"/>
          </p:nvPr>
        </p:nvSpPr>
        <p:spPr>
          <a:xfrm>
            <a:off x="11651527" y="6317457"/>
            <a:ext cx="465235" cy="540544"/>
          </a:xfrm>
          <a:prstGeom prst="rect">
            <a:avLst/>
          </a:prstGeom>
          <a:solidFill>
            <a:schemeClr val="bg1"/>
          </a:solidFill>
          <a:effectLst>
            <a:outerShdw blurRad="635000" dist="254000" dir="13500000" algn="r" rotWithShape="0">
              <a:prstClr val="black">
                <a:alpha val="20000"/>
              </a:prstClr>
            </a:outerShdw>
          </a:effectLst>
        </p:spPr>
        <p:txBody>
          <a:bodyPr vert="horz" lIns="91440" tIns="45720" rIns="91440" bIns="45720" rtlCol="0" anchor="ctr"/>
          <a:lstStyle>
            <a:lvl1pPr algn="ctr">
              <a:defRPr sz="1400">
                <a:solidFill>
                  <a:schemeClr val="tx1"/>
                </a:solidFill>
                <a:latin typeface="+mj-lt"/>
              </a:defRPr>
            </a:lvl1pPr>
          </a:lstStyle>
          <a:p>
            <a:fld id="{71B044B6-EA54-4114-BA31-DFEA02AFA5AA}" type="slidenum">
              <a:rPr lang="en-US" smtClean="0"/>
            </a:fld>
            <a:endParaRPr lang="en-US" dirty="0"/>
          </a:p>
        </p:txBody>
      </p:sp>
      <p:sp>
        <p:nvSpPr>
          <p:cNvPr id="11" name="Rectangle 10"/>
          <p:cNvSpPr/>
          <p:nvPr userDrawn="1"/>
        </p:nvSpPr>
        <p:spPr>
          <a:xfrm>
            <a:off x="12116762" y="6317457"/>
            <a:ext cx="75238" cy="540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tiff"/><Relationship Id="rId5" Type="http://schemas.openxmlformats.org/officeDocument/2006/relationships/image" Target="../media/image5.jpeg"/><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wdp"/><Relationship Id="rId17" Type="http://schemas.openxmlformats.org/officeDocument/2006/relationships/notesSlide" Target="../notesSlides/notesSlide1.xml"/><Relationship Id="rId16" Type="http://schemas.openxmlformats.org/officeDocument/2006/relationships/slideLayout" Target="../slideLayouts/slideLayout13.xml"/><Relationship Id="rId15" Type="http://schemas.openxmlformats.org/officeDocument/2006/relationships/image" Target="../media/image15.jpeg"/><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2.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1.xml"/><Relationship Id="rId2" Type="http://schemas.openxmlformats.org/officeDocument/2006/relationships/chart" Target="../charts/chart6.xml"/><Relationship Id="rId1"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1">
            <a:extLst>
              <a:ext uri="{BEBA8EAE-BF5A-486C-A8C5-ECC9F3942E4B}">
                <a14:imgProps xmlns:a14="http://schemas.microsoft.com/office/drawing/2010/main">
                  <a14:imgLayer r:embed="rId2">
                    <a14:imgEffect>
                      <a14:artisticBlur radius="20"/>
                    </a14:imgEffect>
                  </a14:imgLayer>
                </a14:imgProps>
              </a:ext>
              <a:ext uri="{28A0092B-C50C-407E-A947-70E740481C1C}">
                <a14:useLocalDpi xmlns:a14="http://schemas.microsoft.com/office/drawing/2010/main" val="0"/>
              </a:ext>
            </a:extLst>
          </a:blip>
          <a:srcRect l="3465" r="3465"/>
          <a:stretch>
            <a:fillRect/>
          </a:stretch>
        </p:blipFill>
        <p:spPr>
          <a:xfrm>
            <a:off x="0" y="1569013"/>
            <a:ext cx="12192000" cy="5312920"/>
          </a:xfrm>
        </p:spPr>
      </p:pic>
      <p:sp>
        <p:nvSpPr>
          <p:cNvPr id="9" name="Green Subtitle Rectangle"/>
          <p:cNvSpPr/>
          <p:nvPr/>
        </p:nvSpPr>
        <p:spPr>
          <a:xfrm>
            <a:off x="0" y="2705591"/>
            <a:ext cx="12192000" cy="288927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Calibri" panose="020F0502020204030204"/>
            </a:endParaRPr>
          </a:p>
        </p:txBody>
      </p:sp>
      <p:sp>
        <p:nvSpPr>
          <p:cNvPr id="16" name="Pattern"/>
          <p:cNvSpPr/>
          <p:nvPr/>
        </p:nvSpPr>
        <p:spPr>
          <a:xfrm>
            <a:off x="0" y="2710677"/>
            <a:ext cx="12192000" cy="1843944"/>
          </a:xfrm>
          <a:prstGeom prst="rect">
            <a:avLst/>
          </a:prstGeom>
          <a:blipFill dpi="0" rotWithShape="1">
            <a:blip r:embed="rId3">
              <a:alphaModFix amt="3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Calibri" panose="020F0502020204030204"/>
            </a:endParaRPr>
          </a:p>
        </p:txBody>
      </p:sp>
      <p:sp>
        <p:nvSpPr>
          <p:cNvPr id="2" name="Title"/>
          <p:cNvSpPr>
            <a:spLocks noGrp="1"/>
          </p:cNvSpPr>
          <p:nvPr>
            <p:ph type="title"/>
          </p:nvPr>
        </p:nvSpPr>
        <p:spPr>
          <a:xfrm>
            <a:off x="199038" y="2749312"/>
            <a:ext cx="11652717" cy="1618840"/>
          </a:xfrm>
          <a:noFill/>
        </p:spPr>
        <p:txBody>
          <a:bodyPr>
            <a:noAutofit/>
          </a:bodyPr>
          <a:lstStyle/>
          <a:p>
            <a:r>
              <a:rPr lang="en-US" sz="4000" b="1" dirty="0">
                <a:solidFill>
                  <a:schemeClr val="bg1"/>
                </a:solidFill>
                <a:latin typeface="Times New Roman" panose="02020603050405020304" pitchFamily="18" charset="0"/>
                <a:cs typeface="Times New Roman" panose="02020603050405020304" pitchFamily="18" charset="0"/>
              </a:rPr>
              <a:t> The Plausibility of Routine Health Management Information Systems in Monitoring Health Services Coverage and Mortality in Somalia</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5" name="Name"/>
          <p:cNvSpPr txBox="1"/>
          <p:nvPr/>
        </p:nvSpPr>
        <p:spPr>
          <a:xfrm>
            <a:off x="281189" y="4944472"/>
            <a:ext cx="11629622" cy="557125"/>
          </a:xfrm>
          <a:prstGeom prst="rect">
            <a:avLst/>
          </a:prstGeom>
        </p:spPr>
        <p:txBody>
          <a:bodyPr vert="horz" lIns="45714" tIns="22857" rIns="45714" bIns="22857" rtlCol="0" anchor="ctr">
            <a:normAutofit fontScale="72500"/>
          </a:bodyPr>
          <a:lstStyle>
            <a:lvl1pPr marL="0" indent="0" algn="l" defTabSz="1828800" rtl="0" eaLnBrk="1" latinLnBrk="0" hangingPunct="1">
              <a:lnSpc>
                <a:spcPct val="90000"/>
              </a:lnSpc>
              <a:spcBef>
                <a:spcPts val="2000"/>
              </a:spcBef>
              <a:buFontTx/>
              <a:buNone/>
              <a:defRPr sz="4000" kern="1200" spc="600">
                <a:solidFill>
                  <a:schemeClr val="tx1"/>
                </a:solidFill>
                <a:effectLst>
                  <a:outerShdw blurRad="508000" dist="381000" dir="5400000" algn="t" rotWithShape="0">
                    <a:prstClr val="black">
                      <a:alpha val="30000"/>
                    </a:prstClr>
                  </a:outerShdw>
                </a:effectLst>
                <a:latin typeface="+mn-lt"/>
                <a:ea typeface="+mn-ea"/>
                <a:cs typeface="+mn-cs"/>
              </a:defRPr>
            </a:lvl1pPr>
            <a:lvl2pPr marL="914400" indent="0" algn="l" defTabSz="1828800" rtl="0" eaLnBrk="1" latinLnBrk="0" hangingPunct="1">
              <a:lnSpc>
                <a:spcPct val="90000"/>
              </a:lnSpc>
              <a:spcBef>
                <a:spcPts val="1000"/>
              </a:spcBef>
              <a:buFontTx/>
              <a:buNone/>
              <a:defRPr sz="4800" kern="1200">
                <a:solidFill>
                  <a:schemeClr val="tx1"/>
                </a:solidFill>
                <a:latin typeface="+mn-lt"/>
                <a:ea typeface="+mn-ea"/>
                <a:cs typeface="+mn-cs"/>
              </a:defRPr>
            </a:lvl2pPr>
            <a:lvl3pPr marL="1828800" indent="0" algn="l" defTabSz="1828800" rtl="0" eaLnBrk="1" latinLnBrk="0" hangingPunct="1">
              <a:lnSpc>
                <a:spcPct val="90000"/>
              </a:lnSpc>
              <a:spcBef>
                <a:spcPts val="1000"/>
              </a:spcBef>
              <a:buFontTx/>
              <a:buNone/>
              <a:defRPr sz="4000" kern="1200">
                <a:solidFill>
                  <a:schemeClr val="tx1"/>
                </a:solidFill>
                <a:latin typeface="+mn-lt"/>
                <a:ea typeface="+mn-ea"/>
                <a:cs typeface="+mn-cs"/>
              </a:defRPr>
            </a:lvl3pPr>
            <a:lvl4pPr marL="2743200" indent="0" algn="l" defTabSz="1828800" rtl="0" eaLnBrk="1" latinLnBrk="0" hangingPunct="1">
              <a:lnSpc>
                <a:spcPct val="90000"/>
              </a:lnSpc>
              <a:spcBef>
                <a:spcPts val="1000"/>
              </a:spcBef>
              <a:buFontTx/>
              <a:buNone/>
              <a:defRPr sz="3600" kern="1200">
                <a:solidFill>
                  <a:schemeClr val="tx1"/>
                </a:solidFill>
                <a:latin typeface="+mn-lt"/>
                <a:ea typeface="+mn-ea"/>
                <a:cs typeface="+mn-cs"/>
              </a:defRPr>
            </a:lvl4pPr>
            <a:lvl5pPr marL="3657600" indent="0" algn="l" defTabSz="1828800" rtl="0" eaLnBrk="1" latinLnBrk="0" hangingPunct="1">
              <a:lnSpc>
                <a:spcPct val="90000"/>
              </a:lnSpc>
              <a:spcBef>
                <a:spcPts val="1000"/>
              </a:spcBef>
              <a:buFontTx/>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defTabSz="914400">
              <a:spcBef>
                <a:spcPts val="1000"/>
              </a:spcBef>
            </a:pPr>
            <a:r>
              <a:rPr lang="en-US" sz="4400" b="1" spc="300" dirty="0">
                <a:solidFill>
                  <a:srgbClr val="002060"/>
                </a:solidFill>
                <a:latin typeface="Times New Roman" panose="02020603050405020304" pitchFamily="18" charset="0"/>
                <a:cs typeface="Times New Roman" panose="02020603050405020304" pitchFamily="18" charset="0"/>
              </a:rPr>
              <a:t>Presenter: Osman Hassan Osman </a:t>
            </a:r>
            <a:endParaRPr lang="en-US" sz="4400" b="1" spc="300" dirty="0">
              <a:solidFill>
                <a:srgbClr val="002060"/>
              </a:solidFill>
              <a:latin typeface="Times New Roman" panose="02020603050405020304" pitchFamily="18" charset="0"/>
              <a:cs typeface="Times New Roman" panose="02020603050405020304" pitchFamily="18" charset="0"/>
            </a:endParaRPr>
          </a:p>
        </p:txBody>
      </p:sp>
      <p:sp>
        <p:nvSpPr>
          <p:cNvPr id="11" name="Green Bottom Rectangle"/>
          <p:cNvSpPr/>
          <p:nvPr/>
        </p:nvSpPr>
        <p:spPr>
          <a:xfrm>
            <a:off x="2623796" y="6778189"/>
            <a:ext cx="9568204" cy="7936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Calibri" panose="020F0502020204030204"/>
            </a:endParaRPr>
          </a:p>
        </p:txBody>
      </p:sp>
      <p:sp>
        <p:nvSpPr>
          <p:cNvPr id="12" name="Gray Bottom Rectangle"/>
          <p:cNvSpPr/>
          <p:nvPr/>
        </p:nvSpPr>
        <p:spPr>
          <a:xfrm>
            <a:off x="0" y="6778189"/>
            <a:ext cx="2623794" cy="7936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Calibri" panose="020F0502020204030204"/>
            </a:endParaRPr>
          </a:p>
        </p:txBody>
      </p:sp>
      <p:pic>
        <p:nvPicPr>
          <p:cNvPr id="4" name="Picture 3" descr="A group of people posing for the camera&#10;&#10;Description automatically generated"/>
          <p:cNvPicPr/>
          <p:nvPr/>
        </p:nvPicPr>
        <p:blipFill>
          <a:blip r:embed="rId5" cstate="email"/>
          <a:stretch>
            <a:fillRect/>
          </a:stretch>
        </p:blipFill>
        <p:spPr>
          <a:xfrm>
            <a:off x="3211915" y="5594864"/>
            <a:ext cx="1995020" cy="1247357"/>
          </a:xfrm>
          <a:prstGeom prst="rect">
            <a:avLst/>
          </a:prstGeom>
        </p:spPr>
      </p:pic>
      <p:pic>
        <p:nvPicPr>
          <p:cNvPr id="5" name="Picture 4"/>
          <p:cNvPicPr/>
          <p:nvPr/>
        </p:nvPicPr>
        <p:blipFill rotWithShape="1">
          <a:blip r:embed="rId6" cstate="email"/>
          <a:srcRect/>
          <a:stretch>
            <a:fillRect/>
          </a:stretch>
        </p:blipFill>
        <p:spPr>
          <a:xfrm>
            <a:off x="6793209" y="5594863"/>
            <a:ext cx="2135581" cy="1287070"/>
          </a:xfrm>
          <a:prstGeom prst="rect">
            <a:avLst/>
          </a:prstGeom>
        </p:spPr>
      </p:pic>
      <p:pic>
        <p:nvPicPr>
          <p:cNvPr id="6" name="Picture 5" descr="A picture containing outdoor, building, snow, skiing&#10;&#10;Description automatically generated"/>
          <p:cNvPicPr/>
          <p:nvPr/>
        </p:nvPicPr>
        <p:blipFill>
          <a:blip r:embed="rId7" cstate="email"/>
          <a:stretch>
            <a:fillRect/>
          </a:stretch>
        </p:blipFill>
        <p:spPr>
          <a:xfrm>
            <a:off x="10382941" y="5594863"/>
            <a:ext cx="1809060" cy="1192655"/>
          </a:xfrm>
          <a:prstGeom prst="rect">
            <a:avLst/>
          </a:prstGeom>
        </p:spPr>
      </p:pic>
      <p:pic>
        <p:nvPicPr>
          <p:cNvPr id="8" name="Picture 7"/>
          <p:cNvPicPr>
            <a:picLocks noChangeAspect="1"/>
          </p:cNvPicPr>
          <p:nvPr/>
        </p:nvPicPr>
        <p:blipFill rotWithShape="1">
          <a:blip r:embed="rId8" cstate="email"/>
          <a:srcRect/>
          <a:stretch>
            <a:fillRect/>
          </a:stretch>
        </p:blipFill>
        <p:spPr>
          <a:xfrm>
            <a:off x="0" y="5594862"/>
            <a:ext cx="1957215" cy="1192651"/>
          </a:xfrm>
          <a:prstGeom prst="rect">
            <a:avLst/>
          </a:prstGeom>
        </p:spPr>
      </p:pic>
      <p:pic>
        <p:nvPicPr>
          <p:cNvPr id="13" name="Picture 12"/>
          <p:cNvPicPr>
            <a:picLocks noChangeAspect="1"/>
          </p:cNvPicPr>
          <p:nvPr/>
        </p:nvPicPr>
        <p:blipFill>
          <a:blip r:embed="rId9" cstate="email"/>
          <a:stretch>
            <a:fillRect/>
          </a:stretch>
        </p:blipFill>
        <p:spPr>
          <a:xfrm>
            <a:off x="1676007" y="5594863"/>
            <a:ext cx="1535908" cy="1287070"/>
          </a:xfrm>
          <a:prstGeom prst="rect">
            <a:avLst/>
          </a:prstGeom>
        </p:spPr>
      </p:pic>
      <p:pic>
        <p:nvPicPr>
          <p:cNvPr id="14" name="Picture 13"/>
          <p:cNvPicPr>
            <a:picLocks noChangeAspect="1"/>
          </p:cNvPicPr>
          <p:nvPr/>
        </p:nvPicPr>
        <p:blipFill>
          <a:blip r:embed="rId10" cstate="email"/>
          <a:stretch>
            <a:fillRect/>
          </a:stretch>
        </p:blipFill>
        <p:spPr>
          <a:xfrm>
            <a:off x="5053505" y="5583707"/>
            <a:ext cx="1761012" cy="1287070"/>
          </a:xfrm>
          <a:prstGeom prst="rect">
            <a:avLst/>
          </a:prstGeom>
        </p:spPr>
      </p:pic>
      <p:pic>
        <p:nvPicPr>
          <p:cNvPr id="17" name="Picture 16"/>
          <p:cNvPicPr>
            <a:picLocks noChangeAspect="1"/>
          </p:cNvPicPr>
          <p:nvPr/>
        </p:nvPicPr>
        <p:blipFill>
          <a:blip r:embed="rId11" cstate="email"/>
          <a:stretch>
            <a:fillRect/>
          </a:stretch>
        </p:blipFill>
        <p:spPr>
          <a:xfrm>
            <a:off x="8796667" y="5594863"/>
            <a:ext cx="1801085" cy="1287071"/>
          </a:xfrm>
          <a:prstGeom prst="rect">
            <a:avLst/>
          </a:prstGeom>
        </p:spPr>
      </p:pic>
      <p:grpSp>
        <p:nvGrpSpPr>
          <p:cNvPr id="18" name="Group 17"/>
          <p:cNvGrpSpPr/>
          <p:nvPr/>
        </p:nvGrpSpPr>
        <p:grpSpPr>
          <a:xfrm>
            <a:off x="1025525" y="36830"/>
            <a:ext cx="9847580" cy="1550035"/>
            <a:chOff x="494730" y="1258000"/>
            <a:chExt cx="9885562" cy="1617621"/>
          </a:xfrm>
        </p:grpSpPr>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99523" y="1524000"/>
              <a:ext cx="1797269" cy="998483"/>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8241" y="1362841"/>
              <a:ext cx="1896477" cy="1389450"/>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1261850"/>
              <a:ext cx="4284292" cy="1260634"/>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730" y="1258000"/>
              <a:ext cx="1617621" cy="161762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4c320c4025_0_325"/>
          <p:cNvSpPr txBox="1">
            <a:spLocks noGrp="1"/>
          </p:cNvSpPr>
          <p:nvPr>
            <p:ph type="title"/>
          </p:nvPr>
        </p:nvSpPr>
        <p:spPr>
          <a:xfrm>
            <a:off x="0" y="2706782"/>
            <a:ext cx="12192062" cy="1443712"/>
          </a:xfrm>
          <a:prstGeom prst="rect">
            <a:avLst/>
          </a:prstGeom>
          <a:noFill/>
          <a:ln>
            <a:noFill/>
          </a:ln>
        </p:spPr>
        <p:txBody>
          <a:bodyPr spcFirstLastPara="1" vert="horz" wrap="square" lIns="45707" tIns="22847" rIns="45707" bIns="22847" rtlCol="0" anchor="ctr" anchorCtr="0">
            <a:normAutofit fontScale="90000"/>
          </a:bodyPr>
          <a:lstStyle/>
          <a:p>
            <a:br>
              <a:rPr lang="en-US" dirty="0">
                <a:solidFill>
                  <a:srgbClr val="0B8654"/>
                </a:solidFill>
              </a:rPr>
            </a:br>
            <a:r>
              <a:rPr lang="en-US" dirty="0">
                <a:solidFill>
                  <a:srgbClr val="0B8654"/>
                </a:solidFill>
              </a:rPr>
              <a:t>Thank you</a:t>
            </a:r>
            <a:endParaRPr dirty="0">
              <a:solidFill>
                <a:srgbClr val="0B8654"/>
              </a:solidFill>
            </a:endParaRPr>
          </a:p>
        </p:txBody>
      </p:sp>
      <p:sp>
        <p:nvSpPr>
          <p:cNvPr id="593" name="Google Shape;593;g34c320c4025_0_325"/>
          <p:cNvSpPr txBox="1">
            <a:spLocks noGrp="1"/>
          </p:cNvSpPr>
          <p:nvPr>
            <p:ph type="body" idx="1"/>
          </p:nvPr>
        </p:nvSpPr>
        <p:spPr>
          <a:xfrm>
            <a:off x="0" y="6442562"/>
            <a:ext cx="5556327" cy="365052"/>
          </a:xfrm>
          <a:prstGeom prst="rect">
            <a:avLst/>
          </a:prstGeom>
          <a:noFill/>
          <a:ln>
            <a:noFill/>
          </a:ln>
        </p:spPr>
        <p:txBody>
          <a:bodyPr spcFirstLastPara="1" vert="horz" wrap="square" lIns="45707" tIns="22847" rIns="45707" bIns="22847" rtlCol="0" anchor="ctr" anchorCtr="0">
            <a:normAutofit/>
          </a:bodyPr>
          <a:lstStyle/>
          <a:p>
            <a:pPr marL="0" indent="0" algn="l">
              <a:spcBef>
                <a:spcPts val="0"/>
              </a:spcBef>
            </a:pPr>
            <a:r>
              <a:rPr lang="en-US" b="1" dirty="0">
                <a:solidFill>
                  <a:srgbClr val="A15856"/>
                </a:solidFill>
              </a:rPr>
              <a:t>www.aphrc.org www.countdown2030.org</a:t>
            </a:r>
            <a:endParaRPr b="1" dirty="0">
              <a:solidFill>
                <a:srgbClr val="A15856"/>
              </a:solidFill>
            </a:endParaRPr>
          </a:p>
        </p:txBody>
      </p:sp>
      <p:sp>
        <p:nvSpPr>
          <p:cNvPr id="595" name="Google Shape;595;g34c320c4025_0_325"/>
          <p:cNvSpPr txBox="1"/>
          <p:nvPr/>
        </p:nvSpPr>
        <p:spPr>
          <a:xfrm>
            <a:off x="9331392" y="5696759"/>
            <a:ext cx="2066281" cy="600138"/>
          </a:xfrm>
          <a:prstGeom prst="rect">
            <a:avLst/>
          </a:prstGeom>
          <a:noFill/>
          <a:ln>
            <a:noFill/>
          </a:ln>
        </p:spPr>
        <p:txBody>
          <a:bodyPr spcFirstLastPara="1" wrap="square" lIns="45707" tIns="22847" rIns="45707" bIns="22847" anchor="ctr" anchorCtr="0">
            <a:spAutoFit/>
          </a:bodyPr>
          <a:lstStyle/>
          <a:p>
            <a:pPr algn="ctr">
              <a:buClr>
                <a:srgbClr val="000000"/>
              </a:buClr>
              <a:buSzPts val="4000"/>
            </a:pPr>
            <a:r>
              <a:rPr lang="en-US" b="1" dirty="0">
                <a:solidFill>
                  <a:srgbClr val="A15856"/>
                </a:solidFill>
                <a:latin typeface="Calibri" panose="020F0502020204030204"/>
                <a:ea typeface="Calibri" panose="020F0502020204030204"/>
                <a:cs typeface="Calibri" panose="020F0502020204030204"/>
                <a:sym typeface="Calibri" panose="020F0502020204030204"/>
              </a:rPr>
              <a:t>@aphrc</a:t>
            </a:r>
            <a:endParaRPr b="1" dirty="0">
              <a:solidFill>
                <a:srgbClr val="A15856"/>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4000"/>
            </a:pPr>
            <a:r>
              <a:rPr lang="en-US" b="1" dirty="0">
                <a:solidFill>
                  <a:srgbClr val="A15856"/>
                </a:solidFill>
                <a:latin typeface="Calibri" panose="020F0502020204030204"/>
                <a:ea typeface="Calibri" panose="020F0502020204030204"/>
                <a:cs typeface="Calibri" panose="020F0502020204030204"/>
                <a:sym typeface="Calibri" panose="020F0502020204030204"/>
              </a:rPr>
              <a:t>@Countdown2030</a:t>
            </a:r>
            <a:endParaRPr b="1" dirty="0">
              <a:solidFill>
                <a:srgbClr val="A15856"/>
              </a:solidFill>
              <a:latin typeface="Calibri" panose="020F0502020204030204"/>
              <a:ea typeface="Calibri" panose="020F0502020204030204"/>
              <a:cs typeface="Calibri" panose="020F0502020204030204"/>
              <a:sym typeface="Calibri" panose="020F0502020204030204"/>
            </a:endParaRPr>
          </a:p>
        </p:txBody>
      </p:sp>
      <p:pic>
        <p:nvPicPr>
          <p:cNvPr id="596" name="Google Shape;596;g34c320c4025_0_325"/>
          <p:cNvPicPr preferRelativeResize="0"/>
          <p:nvPr/>
        </p:nvPicPr>
        <p:blipFill rotWithShape="1">
          <a:blip r:embed="rId1"/>
          <a:srcRect/>
          <a:stretch>
            <a:fillRect/>
          </a:stretch>
        </p:blipFill>
        <p:spPr>
          <a:xfrm>
            <a:off x="9588730" y="4796220"/>
            <a:ext cx="2158541" cy="377037"/>
          </a:xfrm>
          <a:prstGeom prst="rect">
            <a:avLst/>
          </a:prstGeom>
          <a:noFill/>
          <a:ln>
            <a:noFill/>
          </a:ln>
        </p:spPr>
      </p:pic>
      <p:grpSp>
        <p:nvGrpSpPr>
          <p:cNvPr id="2" name="Group 1"/>
          <p:cNvGrpSpPr/>
          <p:nvPr/>
        </p:nvGrpSpPr>
        <p:grpSpPr>
          <a:xfrm>
            <a:off x="231775" y="676275"/>
            <a:ext cx="11354438" cy="1882140"/>
            <a:chOff x="1459381" y="304541"/>
            <a:chExt cx="9516265" cy="1264586"/>
          </a:xfrm>
        </p:grpSpPr>
        <p:pic>
          <p:nvPicPr>
            <p:cNvPr id="3" name="Picture 2"/>
            <p:cNvPicPr>
              <a:picLocks noChangeAspect="1"/>
            </p:cNvPicPr>
            <p:nvPr/>
          </p:nvPicPr>
          <p:blipFill>
            <a:blip r:embed="rId2"/>
            <a:stretch>
              <a:fillRect/>
            </a:stretch>
          </p:blipFill>
          <p:spPr>
            <a:xfrm>
              <a:off x="8356772" y="412332"/>
              <a:ext cx="2618874" cy="1137419"/>
            </a:xfrm>
            <a:prstGeom prst="rect">
              <a:avLst/>
            </a:prstGeom>
            <a:solidFill>
              <a:schemeClr val="bg1"/>
            </a:solidFill>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381" y="445639"/>
              <a:ext cx="1429499" cy="983576"/>
            </a:xfrm>
            <a:prstGeom prst="rect">
              <a:avLst/>
            </a:prstGeom>
            <a:solidFill>
              <a:schemeClr val="bg1"/>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136" y="304541"/>
              <a:ext cx="1765762" cy="1228258"/>
            </a:xfrm>
            <a:prstGeom prst="rect">
              <a:avLst/>
            </a:prstGeom>
            <a:solidFill>
              <a:schemeClr val="bg1"/>
            </a:solidFill>
          </p:spPr>
        </p:pic>
        <p:pic>
          <p:nvPicPr>
            <p:cNvPr id="6" name="Logo" descr="A green and black logo&#10;&#10;AI-generated content may be incorrec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502507" y="347991"/>
              <a:ext cx="1574002" cy="1221136"/>
            </a:xfrm>
            <a:prstGeom prst="rect">
              <a:avLst/>
            </a:prstGeom>
            <a:solidFill>
              <a:schemeClr val="bg1"/>
            </a:solidFill>
          </p:spPr>
        </p:pic>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8305" y="974090"/>
            <a:ext cx="1962785" cy="13760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endParaRPr lang="en-US" dirty="0"/>
          </a:p>
        </p:txBody>
      </p:sp>
      <p:sp>
        <p:nvSpPr>
          <p:cNvPr id="5" name="Text Placeholder 4"/>
          <p:cNvSpPr>
            <a:spLocks noGrp="1"/>
          </p:cNvSpPr>
          <p:nvPr>
            <p:ph type="body" sz="quarter" idx="13"/>
          </p:nvPr>
        </p:nvSpPr>
        <p:spPr>
          <a:xfrm>
            <a:off x="534125" y="1371609"/>
            <a:ext cx="11117402" cy="5092987"/>
          </a:xfrm>
        </p:spPr>
        <p:txBody>
          <a:bodyPr>
            <a:normAutofit/>
          </a:bodyPr>
          <a:lstStyle/>
          <a:p>
            <a:pPr marL="342900" indent="-342900">
              <a:lnSpc>
                <a:spcPct val="100000"/>
              </a:lnSpc>
              <a:buFont typeface="Arial" panose="020B0604020202020204" pitchFamily="34" charset="0"/>
              <a:buChar char="•"/>
            </a:pPr>
            <a:r>
              <a:rPr lang="en-US" sz="3300" dirty="0"/>
              <a:t>HMIS is one of the health system building blocks for EPHS. </a:t>
            </a:r>
            <a:endParaRPr lang="en-US" sz="3300" dirty="0"/>
          </a:p>
          <a:p>
            <a:pPr marL="342900" indent="-342900">
              <a:lnSpc>
                <a:spcPct val="100000"/>
              </a:lnSpc>
              <a:buFont typeface="Arial" panose="020B0604020202020204" pitchFamily="34" charset="0"/>
              <a:buChar char="•"/>
            </a:pPr>
            <a:r>
              <a:rPr lang="en-US" sz="3300" dirty="0"/>
              <a:t>It  is essential for monitoring health service coverage and mortality and supports data-driven decisions in Somalia.</a:t>
            </a:r>
            <a:endParaRPr lang="en-US" sz="3300" dirty="0"/>
          </a:p>
          <a:p>
            <a:pPr marL="342900" indent="-342900">
              <a:lnSpc>
                <a:spcPct val="100000"/>
              </a:lnSpc>
              <a:buFont typeface="Arial" panose="020B0604020202020204" pitchFamily="34" charset="0"/>
              <a:buChar char="•"/>
            </a:pPr>
            <a:r>
              <a:rPr lang="en-US" sz="3300" dirty="0"/>
              <a:t>In the </a:t>
            </a:r>
            <a:r>
              <a:rPr lang="en-US" sz="3300" dirty="0">
                <a:solidFill>
                  <a:srgbClr val="FF0000"/>
                </a:solidFill>
              </a:rPr>
              <a:t>absence of surveys</a:t>
            </a:r>
            <a:r>
              <a:rPr lang="en-US" sz="3300" dirty="0"/>
              <a:t>, could be used to generate coverage estimates </a:t>
            </a:r>
            <a:endParaRPr lang="en-US" sz="3300" dirty="0"/>
          </a:p>
          <a:p>
            <a:pPr marL="457200" indent="-457200">
              <a:lnSpc>
                <a:spcPct val="100000"/>
              </a:lnSpc>
              <a:buFont typeface="Wingdings" panose="05000000000000000000" pitchFamily="2" charset="2"/>
              <a:buChar char="Ø"/>
            </a:pPr>
            <a:r>
              <a:rPr lang="en-US" sz="3300" dirty="0">
                <a:cs typeface="Times New Roman" panose="02020603050405020304" pitchFamily="18" charset="0"/>
              </a:rPr>
              <a:t>We show the possibilities of using Somalia DHIS-2 data in generating RMNCH coverage estimate, including maternal Mortality.</a:t>
            </a:r>
            <a:endParaRPr lang="en-US" sz="3300" dirty="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527" y="3452636"/>
            <a:ext cx="11698661" cy="3314229"/>
          </a:xfrm>
          <a:prstGeom prst="rect">
            <a:avLst/>
          </a:prstGeom>
          <a:solidFill>
            <a:srgbClr val="00B0F0"/>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7666" y="606284"/>
            <a:ext cx="11698661" cy="2821349"/>
          </a:xfrm>
          <a:prstGeom prst="rect">
            <a:avLst/>
          </a:prstGeom>
          <a:solidFill>
            <a:srgbClr val="92D050"/>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69094" y="91128"/>
            <a:ext cx="10972800" cy="532403"/>
          </a:xfrm>
        </p:spPr>
        <p:txBody>
          <a:bodyPr>
            <a:noAutofit/>
          </a:bodyPr>
          <a:lstStyle/>
          <a:p>
            <a:r>
              <a:rPr lang="en-US" sz="3600" b="1" dirty="0">
                <a:latin typeface="Calibri" panose="020F0502020204030204" pitchFamily="34" charset="0"/>
                <a:cs typeface="Calibri" panose="020F0502020204030204" pitchFamily="34" charset="0"/>
              </a:rPr>
              <a:t>Countdown 2030 Analytical approach</a:t>
            </a:r>
            <a:endParaRPr lang="en-US" sz="3600" b="1" dirty="0">
              <a:latin typeface="Calibri" panose="020F0502020204030204" pitchFamily="34" charset="0"/>
              <a:cs typeface="Calibri" panose="020F0502020204030204" pitchFamily="34" charset="0"/>
            </a:endParaRPr>
          </a:p>
        </p:txBody>
      </p:sp>
      <p:grpSp>
        <p:nvGrpSpPr>
          <p:cNvPr id="53" name="Group 52"/>
          <p:cNvGrpSpPr/>
          <p:nvPr/>
        </p:nvGrpSpPr>
        <p:grpSpPr>
          <a:xfrm>
            <a:off x="330460" y="649355"/>
            <a:ext cx="11531079" cy="5976686"/>
            <a:chOff x="330460" y="649355"/>
            <a:chExt cx="11531079" cy="5976686"/>
          </a:xfrm>
        </p:grpSpPr>
        <p:sp>
          <p:nvSpPr>
            <p:cNvPr id="158" name="Arrow: Down 157"/>
            <p:cNvSpPr/>
            <p:nvPr/>
          </p:nvSpPr>
          <p:spPr>
            <a:xfrm>
              <a:off x="6278772" y="3224036"/>
              <a:ext cx="182880" cy="228600"/>
            </a:xfrm>
            <a:prstGeom prst="downArrow">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p:cNvSpPr/>
            <p:nvPr/>
          </p:nvSpPr>
          <p:spPr>
            <a:xfrm>
              <a:off x="5400207" y="4230755"/>
              <a:ext cx="189085" cy="274320"/>
            </a:xfrm>
            <a:prstGeom prst="downArrow">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30460" y="649355"/>
              <a:ext cx="11531079" cy="5976686"/>
              <a:chOff x="320282" y="722704"/>
              <a:chExt cx="11531079" cy="5976686"/>
            </a:xfrm>
          </p:grpSpPr>
          <p:grpSp>
            <p:nvGrpSpPr>
              <p:cNvPr id="71" name="Group 70"/>
              <p:cNvGrpSpPr/>
              <p:nvPr/>
            </p:nvGrpSpPr>
            <p:grpSpPr>
              <a:xfrm>
                <a:off x="320282" y="722704"/>
                <a:ext cx="11531079" cy="5976686"/>
                <a:chOff x="442118" y="528636"/>
                <a:chExt cx="11531079" cy="5976686"/>
              </a:xfrm>
            </p:grpSpPr>
            <p:grpSp>
              <p:nvGrpSpPr>
                <p:cNvPr id="119" name="Group 118"/>
                <p:cNvGrpSpPr/>
                <p:nvPr/>
              </p:nvGrpSpPr>
              <p:grpSpPr>
                <a:xfrm>
                  <a:off x="442118" y="528636"/>
                  <a:ext cx="10208061" cy="5976686"/>
                  <a:chOff x="3027892" y="-118966"/>
                  <a:chExt cx="8728930" cy="3821587"/>
                </a:xfrm>
              </p:grpSpPr>
              <p:grpSp>
                <p:nvGrpSpPr>
                  <p:cNvPr id="127" name="Group 126"/>
                  <p:cNvGrpSpPr/>
                  <p:nvPr/>
                </p:nvGrpSpPr>
                <p:grpSpPr>
                  <a:xfrm>
                    <a:off x="3027892" y="-118966"/>
                    <a:ext cx="8728930" cy="3821587"/>
                    <a:chOff x="193672" y="-118966"/>
                    <a:chExt cx="8728930" cy="3821587"/>
                  </a:xfrm>
                </p:grpSpPr>
                <p:grpSp>
                  <p:nvGrpSpPr>
                    <p:cNvPr id="129" name="Group 128"/>
                    <p:cNvGrpSpPr/>
                    <p:nvPr/>
                  </p:nvGrpSpPr>
                  <p:grpSpPr>
                    <a:xfrm>
                      <a:off x="830741" y="-118966"/>
                      <a:ext cx="2229562" cy="3821586"/>
                      <a:chOff x="419068" y="-118966"/>
                      <a:chExt cx="2229562" cy="3821586"/>
                    </a:xfrm>
                  </p:grpSpPr>
                  <p:sp>
                    <p:nvSpPr>
                      <p:cNvPr id="151" name="Rectangle: Rounded Corners 150"/>
                      <p:cNvSpPr/>
                      <p:nvPr/>
                    </p:nvSpPr>
                    <p:spPr>
                      <a:xfrm>
                        <a:off x="459296" y="-118966"/>
                        <a:ext cx="2189334" cy="560239"/>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Compile and standardize monthly </a:t>
                        </a:r>
                        <a:r>
                          <a:rPr lang="en-US" sz="1600" b="1" kern="0" dirty="0">
                            <a:solidFill>
                              <a:prstClr val="white"/>
                            </a:solidFill>
                            <a:latin typeface="Calibri" panose="020F0502020204030204"/>
                          </a:rPr>
                          <a:t>regional</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level data</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2" name="Rectangle: Rounded Corners 151"/>
                      <p:cNvSpPr/>
                      <p:nvPr/>
                    </p:nvSpPr>
                    <p:spPr>
                      <a:xfrm>
                        <a:off x="459296" y="610226"/>
                        <a:ext cx="2189334" cy="409277"/>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Run data quality checks</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Rectangle: Rounded Corners 152"/>
                      <p:cNvSpPr/>
                      <p:nvPr/>
                    </p:nvSpPr>
                    <p:spPr>
                      <a:xfrm>
                        <a:off x="430632" y="1240836"/>
                        <a:ext cx="2189334" cy="409277"/>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Correct dataset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Rectangle: Rounded Corners 153"/>
                      <p:cNvSpPr/>
                      <p:nvPr/>
                    </p:nvSpPr>
                    <p:spPr>
                      <a:xfrm>
                        <a:off x="451160" y="1888334"/>
                        <a:ext cx="2189334" cy="467745"/>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Analyze health service volume </a:t>
                        </a:r>
                        <a:r>
                          <a:rPr lang="en-US" sz="1600" b="1" kern="0" dirty="0">
                            <a:solidFill>
                              <a:prstClr val="white"/>
                            </a:solidFill>
                            <a:latin typeface="Calibri" panose="020F0502020204030204"/>
                          </a:rPr>
                          <a:t>(</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level, difference, trends, etc.)</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5" name="Arrow: Down 154"/>
                      <p:cNvSpPr/>
                      <p:nvPr/>
                    </p:nvSpPr>
                    <p:spPr>
                      <a:xfrm>
                        <a:off x="1405921" y="445981"/>
                        <a:ext cx="300842" cy="175404"/>
                      </a:xfrm>
                      <a:prstGeom prst="downArrow">
                        <a:avLst/>
                      </a:prstGeom>
                      <a:solidFill>
                        <a:srgbClr val="70AD47">
                          <a:lumMod val="5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Arrow: Down 155"/>
                      <p:cNvSpPr/>
                      <p:nvPr/>
                    </p:nvSpPr>
                    <p:spPr>
                      <a:xfrm>
                        <a:off x="1395407" y="1018812"/>
                        <a:ext cx="300842" cy="233873"/>
                      </a:xfrm>
                      <a:prstGeom prst="downArrow">
                        <a:avLst/>
                      </a:prstGeom>
                      <a:solidFill>
                        <a:srgbClr val="70AD47">
                          <a:lumMod val="5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Arrow: Down 156"/>
                      <p:cNvSpPr/>
                      <p:nvPr/>
                    </p:nvSpPr>
                    <p:spPr>
                      <a:xfrm>
                        <a:off x="1395407" y="1647349"/>
                        <a:ext cx="300842" cy="233873"/>
                      </a:xfrm>
                      <a:prstGeom prst="downArrow">
                        <a:avLst/>
                      </a:prstGeom>
                      <a:solidFill>
                        <a:srgbClr val="70AD47">
                          <a:lumMod val="5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833891" y="2439125"/>
                        <a:ext cx="1786074" cy="459317"/>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1600" b="1" kern="0" dirty="0">
                            <a:solidFill>
                              <a:prstClr val="white"/>
                            </a:solidFill>
                            <a:latin typeface="Calibri" panose="020F0502020204030204"/>
                          </a:rPr>
                          <a:t>Calculate </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denominator</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p:cNvSpPr/>
                      <p:nvPr/>
                    </p:nvSpPr>
                    <p:spPr>
                      <a:xfrm>
                        <a:off x="419068" y="3185863"/>
                        <a:ext cx="2189334" cy="516757"/>
                      </a:xfrm>
                      <a:prstGeom prst="round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Calculate health service coverage</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30" name="Dodecagon 129"/>
                    <p:cNvSpPr/>
                    <p:nvPr/>
                  </p:nvSpPr>
                  <p:spPr>
                    <a:xfrm>
                      <a:off x="212135" y="-54899"/>
                      <a:ext cx="419594" cy="379714"/>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1</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Dodecagon 130"/>
                    <p:cNvSpPr/>
                    <p:nvPr/>
                  </p:nvSpPr>
                  <p:spPr>
                    <a:xfrm>
                      <a:off x="194452" y="621385"/>
                      <a:ext cx="419594" cy="340426"/>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2</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2" name="Dodecagon 131"/>
                    <p:cNvSpPr/>
                    <p:nvPr/>
                  </p:nvSpPr>
                  <p:spPr>
                    <a:xfrm>
                      <a:off x="194451" y="1268582"/>
                      <a:ext cx="419594" cy="340426"/>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3</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3" name="Dodecagon 132"/>
                    <p:cNvSpPr/>
                    <p:nvPr/>
                  </p:nvSpPr>
                  <p:spPr>
                    <a:xfrm>
                      <a:off x="193672" y="1915780"/>
                      <a:ext cx="419594" cy="340426"/>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4</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34" name="Group 133"/>
                    <p:cNvGrpSpPr/>
                    <p:nvPr/>
                  </p:nvGrpSpPr>
                  <p:grpSpPr>
                    <a:xfrm>
                      <a:off x="1043933" y="172831"/>
                      <a:ext cx="7377638" cy="2866428"/>
                      <a:chOff x="1043933" y="172831"/>
                      <a:chExt cx="7377638" cy="2866428"/>
                    </a:xfrm>
                  </p:grpSpPr>
                  <p:sp>
                    <p:nvSpPr>
                      <p:cNvPr id="144" name="Rectangle: Rounded Corners 143"/>
                      <p:cNvSpPr/>
                      <p:nvPr/>
                    </p:nvSpPr>
                    <p:spPr>
                      <a:xfrm>
                        <a:off x="3439895" y="172835"/>
                        <a:ext cx="1504208"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1. Reporting completeness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5" name="Rectangle: Rounded Corners 144"/>
                      <p:cNvSpPr/>
                      <p:nvPr/>
                    </p:nvSpPr>
                    <p:spPr>
                      <a:xfrm>
                        <a:off x="5216230" y="172835"/>
                        <a:ext cx="1504208"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2. Consistency</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Rounded Corners 145"/>
                      <p:cNvSpPr/>
                      <p:nvPr/>
                    </p:nvSpPr>
                    <p:spPr>
                      <a:xfrm>
                        <a:off x="6917363" y="172831"/>
                        <a:ext cx="1504208"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3. Outliers and </a:t>
                        </a:r>
                        <a:r>
                          <a:rPr kumimoji="0" lang="en-US" sz="1600" b="0" i="0" u="none" strike="noStrike" kern="0" cap="none" spc="0" normalizeH="0" baseline="0" noProof="0" dirty="0" err="1">
                            <a:ln>
                              <a:noFill/>
                            </a:ln>
                            <a:solidFill>
                              <a:prstClr val="white"/>
                            </a:solidFill>
                            <a:effectLst/>
                            <a:uLnTx/>
                            <a:uFillTx/>
                            <a:latin typeface="Calibri" panose="020F0502020204030204"/>
                            <a:ea typeface="+mn-ea"/>
                            <a:cs typeface="+mn-cs"/>
                          </a:rPr>
                          <a:t>missings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7" name="Straight Connector 146"/>
                      <p:cNvCxnSpPr/>
                      <p:nvPr/>
                    </p:nvCxnSpPr>
                    <p:spPr>
                      <a:xfrm flipV="1">
                        <a:off x="3039699" y="815530"/>
                        <a:ext cx="4691430" cy="2"/>
                      </a:xfrm>
                      <a:prstGeom prst="line">
                        <a:avLst/>
                      </a:prstGeom>
                      <a:noFill/>
                      <a:ln w="76200" cap="flat" cmpd="sng" algn="ctr">
                        <a:solidFill>
                          <a:srgbClr val="ED7D31">
                            <a:lumMod val="50000"/>
                          </a:srgbClr>
                        </a:solidFill>
                        <a:prstDash val="solid"/>
                        <a:miter lim="800000"/>
                      </a:ln>
                      <a:effectLst/>
                    </p:spPr>
                  </p:cxnSp>
                  <p:sp>
                    <p:nvSpPr>
                      <p:cNvPr id="148" name="Arrow: Right 147"/>
                      <p:cNvSpPr/>
                      <p:nvPr/>
                    </p:nvSpPr>
                    <p:spPr>
                      <a:xfrm rot="16200000">
                        <a:off x="4108382" y="625653"/>
                        <a:ext cx="163261"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Arrow: Right 148"/>
                      <p:cNvSpPr/>
                      <p:nvPr/>
                    </p:nvSpPr>
                    <p:spPr>
                      <a:xfrm rot="16200000">
                        <a:off x="5887685" y="620681"/>
                        <a:ext cx="163261"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Arrow: Right 149"/>
                      <p:cNvSpPr/>
                      <p:nvPr/>
                    </p:nvSpPr>
                    <p:spPr>
                      <a:xfrm rot="16200000">
                        <a:off x="7581213" y="629047"/>
                        <a:ext cx="193913"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p:cNvCxnSpPr/>
                      <p:nvPr/>
                    </p:nvCxnSpPr>
                    <p:spPr>
                      <a:xfrm>
                        <a:off x="1043933" y="3039259"/>
                        <a:ext cx="2189334" cy="0"/>
                      </a:xfrm>
                      <a:prstGeom prst="line">
                        <a:avLst/>
                      </a:prstGeom>
                      <a:noFill/>
                      <a:ln w="76200" cap="flat" cmpd="sng" algn="ctr">
                        <a:solidFill>
                          <a:srgbClr val="ED7D31">
                            <a:lumMod val="50000"/>
                          </a:srgbClr>
                        </a:solidFill>
                        <a:prstDash val="solid"/>
                        <a:miter lim="800000"/>
                      </a:ln>
                      <a:effectLst/>
                    </p:spPr>
                  </p:cxnSp>
                </p:grpSp>
                <p:grpSp>
                  <p:nvGrpSpPr>
                    <p:cNvPr id="135" name="Group 134"/>
                    <p:cNvGrpSpPr/>
                    <p:nvPr/>
                  </p:nvGrpSpPr>
                  <p:grpSpPr>
                    <a:xfrm>
                      <a:off x="3002462" y="911547"/>
                      <a:ext cx="5920140" cy="2791074"/>
                      <a:chOff x="3020263" y="-8792"/>
                      <a:chExt cx="5920140" cy="2791074"/>
                    </a:xfrm>
                  </p:grpSpPr>
                  <p:sp>
                    <p:nvSpPr>
                      <p:cNvPr id="137" name="Rectangle: Rounded Corners 136"/>
                      <p:cNvSpPr/>
                      <p:nvPr/>
                    </p:nvSpPr>
                    <p:spPr>
                      <a:xfrm>
                        <a:off x="3457696" y="-6264"/>
                        <a:ext cx="1504208"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1. Adjustment for completeness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8" name="Rectangle: Rounded Corners 137"/>
                      <p:cNvSpPr/>
                      <p:nvPr/>
                    </p:nvSpPr>
                    <p:spPr>
                      <a:xfrm>
                        <a:off x="5217211" y="-8792"/>
                        <a:ext cx="1504208"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1600" kern="0" dirty="0">
                            <a:solidFill>
                              <a:prstClr val="white"/>
                            </a:solidFill>
                            <a:latin typeface="Calibri" panose="020F0502020204030204"/>
                          </a:rPr>
                          <a:t>2. Correction with a clear audit trial</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Rounded Corners 138"/>
                      <p:cNvSpPr/>
                      <p:nvPr/>
                    </p:nvSpPr>
                    <p:spPr>
                      <a:xfrm>
                        <a:off x="6840172" y="6631"/>
                        <a:ext cx="1683332" cy="443346"/>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3. Correction of outliers &amp; </a:t>
                        </a:r>
                        <a:r>
                          <a:rPr kumimoji="0" lang="en-US" sz="1600" b="0" i="0" u="none" strike="noStrike" kern="0" cap="none" spc="0" normalizeH="0" baseline="0" noProof="0" dirty="0" err="1">
                            <a:ln>
                              <a:noFill/>
                            </a:ln>
                            <a:solidFill>
                              <a:prstClr val="white"/>
                            </a:solidFill>
                            <a:effectLst/>
                            <a:uLnTx/>
                            <a:uFillTx/>
                            <a:latin typeface="Calibri" panose="020F0502020204030204"/>
                            <a:ea typeface="+mn-ea"/>
                            <a:cs typeface="+mn-cs"/>
                          </a:rPr>
                          <a:t>missings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0" name="Straight Connector 139"/>
                      <p:cNvCxnSpPr/>
                      <p:nvPr/>
                    </p:nvCxnSpPr>
                    <p:spPr>
                      <a:xfrm>
                        <a:off x="3038878" y="587452"/>
                        <a:ext cx="4691430" cy="0"/>
                      </a:xfrm>
                      <a:prstGeom prst="line">
                        <a:avLst/>
                      </a:prstGeom>
                      <a:noFill/>
                      <a:ln w="76200" cap="flat" cmpd="sng" algn="ctr">
                        <a:solidFill>
                          <a:srgbClr val="ED7D31">
                            <a:lumMod val="50000"/>
                          </a:srgbClr>
                        </a:solidFill>
                        <a:prstDash val="solid"/>
                        <a:miter lim="800000"/>
                      </a:ln>
                      <a:effectLst/>
                    </p:spPr>
                  </p:cxnSp>
                  <p:sp>
                    <p:nvSpPr>
                      <p:cNvPr id="141" name="Arrow: Right 140"/>
                      <p:cNvSpPr/>
                      <p:nvPr/>
                    </p:nvSpPr>
                    <p:spPr>
                      <a:xfrm rot="16200000">
                        <a:off x="4131544" y="412157"/>
                        <a:ext cx="116936"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Arrow: Right 141"/>
                      <p:cNvSpPr/>
                      <p:nvPr/>
                    </p:nvSpPr>
                    <p:spPr>
                      <a:xfrm rot="16200000">
                        <a:off x="5910846" y="421101"/>
                        <a:ext cx="116936"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Arrow: Right 142"/>
                      <p:cNvSpPr/>
                      <p:nvPr/>
                    </p:nvSpPr>
                    <p:spPr>
                      <a:xfrm rot="16200000">
                        <a:off x="7619700" y="423907"/>
                        <a:ext cx="116936"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3646091" y="1439355"/>
                        <a:ext cx="1988243" cy="486939"/>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Health service derived denominator (e.g., from ANC1, DPT1)</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p:cNvSpPr/>
                      <p:nvPr/>
                    </p:nvSpPr>
                    <p:spPr>
                      <a:xfrm>
                        <a:off x="6116642" y="1441675"/>
                        <a:ext cx="1950519" cy="477554"/>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Population derived  denominator (e.g., from CBR, live births)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a:off x="3076116" y="1248699"/>
                        <a:ext cx="5864287" cy="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cxnSp>
                    <p:nvCxnSpPr>
                      <p:cNvPr id="13" name="Straight Connector 12"/>
                      <p:cNvCxnSpPr/>
                      <p:nvPr/>
                    </p:nvCxnSpPr>
                    <p:spPr>
                      <a:xfrm>
                        <a:off x="3519192" y="2126530"/>
                        <a:ext cx="5395144" cy="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sp>
                    <p:nvSpPr>
                      <p:cNvPr id="20" name="Rectangle: Rounded Corners 19"/>
                      <p:cNvSpPr/>
                      <p:nvPr/>
                    </p:nvSpPr>
                    <p:spPr>
                      <a:xfrm>
                        <a:off x="4409093" y="2295343"/>
                        <a:ext cx="2017140" cy="486939"/>
                      </a:xfrm>
                      <a:prstGeom prst="roundRect">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Coverage of health service</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Connector 23"/>
                      <p:cNvCxnSpPr/>
                      <p:nvPr/>
                    </p:nvCxnSpPr>
                    <p:spPr>
                      <a:xfrm>
                        <a:off x="3020263" y="2528210"/>
                        <a:ext cx="1407429" cy="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cxnSp>
                    <p:nvCxnSpPr>
                      <p:cNvPr id="40" name="Straight Connector 39"/>
                      <p:cNvCxnSpPr/>
                      <p:nvPr/>
                    </p:nvCxnSpPr>
                    <p:spPr>
                      <a:xfrm>
                        <a:off x="6429304" y="2549086"/>
                        <a:ext cx="2502096" cy="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sp>
                    <p:nvSpPr>
                      <p:cNvPr id="51" name="Arrow: Right 50"/>
                      <p:cNvSpPr/>
                      <p:nvPr/>
                    </p:nvSpPr>
                    <p:spPr>
                      <a:xfrm rot="16200000">
                        <a:off x="4482106" y="1935544"/>
                        <a:ext cx="175405"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Arrow: Right 51"/>
                      <p:cNvSpPr/>
                      <p:nvPr/>
                    </p:nvSpPr>
                    <p:spPr>
                      <a:xfrm rot="16200000">
                        <a:off x="7013029" y="1927919"/>
                        <a:ext cx="175405" cy="172156"/>
                      </a:xfrm>
                      <a:prstGeom prst="rightArrow">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5" name="Dodecagon 44"/>
                    <p:cNvSpPr/>
                    <p:nvPr/>
                  </p:nvSpPr>
                  <p:spPr>
                    <a:xfrm>
                      <a:off x="211702" y="2581453"/>
                      <a:ext cx="419594" cy="340426"/>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5</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Dodecagon 45"/>
                    <p:cNvSpPr/>
                    <p:nvPr/>
                  </p:nvSpPr>
                  <p:spPr>
                    <a:xfrm>
                      <a:off x="215652" y="3263334"/>
                      <a:ext cx="419594" cy="340426"/>
                    </a:xfrm>
                    <a:prstGeom prst="dodecagon">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6</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8" name="Rectangle 127"/>
                  <p:cNvSpPr/>
                  <p:nvPr/>
                </p:nvSpPr>
                <p:spPr>
                  <a:xfrm>
                    <a:off x="7024233" y="1690674"/>
                    <a:ext cx="2333996" cy="395319"/>
                  </a:xfrm>
                  <a:prstGeom prst="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sng" strike="noStrike" kern="0" cap="none" spc="0" normalizeH="0" baseline="0" noProof="0" dirty="0">
                        <a:ln>
                          <a:noFill/>
                        </a:ln>
                        <a:solidFill>
                          <a:prstClr val="white"/>
                        </a:solidFill>
                        <a:effectLst/>
                        <a:uLnTx/>
                        <a:uFillTx/>
                        <a:latin typeface="Calibri" panose="020F0502020204030204"/>
                        <a:ea typeface="+mn-ea"/>
                        <a:cs typeface="+mn-cs"/>
                      </a:rPr>
                      <a:t>Clean dataset for analysis</a:t>
                    </a:r>
                    <a:endParaRPr kumimoji="0" lang="en-US" sz="1600" b="1" i="0" u="sng"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lang="en-US" sz="1600" b="1" kern="0" dirty="0">
                        <a:solidFill>
                          <a:prstClr val="white"/>
                        </a:solidFill>
                        <a:latin typeface="Calibri" panose="020F0502020204030204"/>
                      </a:rPr>
                      <a:t>(</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master_Adj_dataset.dta</a:t>
                    </a:r>
                    <a:r>
                      <a:rPr lang="en-US" sz="1600" b="1" kern="0" dirty="0">
                        <a:solidFill>
                          <a:prstClr val="white"/>
                        </a:solidFill>
                        <a:latin typeface="Calibri" panose="020F0502020204030204"/>
                      </a:rPr>
                      <a: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0" name="TextBox 119"/>
                <p:cNvSpPr txBox="1"/>
                <p:nvPr/>
              </p:nvSpPr>
              <p:spPr>
                <a:xfrm>
                  <a:off x="10623806" y="1022709"/>
                  <a:ext cx="1275472" cy="64633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a:solidFill>
                        <a:schemeClr val="bg1"/>
                      </a:solidFill>
                    </a:rPr>
                    <a:t>DQ report</a:t>
                  </a:r>
                  <a:endParaRPr lang="en-US" sz="1200" dirty="0">
                    <a:solidFill>
                      <a:schemeClr val="bg1"/>
                    </a:solidFill>
                  </a:endParaRPr>
                </a:p>
                <a:p>
                  <a:pPr algn="ctr"/>
                  <a:r>
                    <a:rPr lang="en-US" sz="1200" dirty="0">
                      <a:solidFill>
                        <a:schemeClr val="bg1"/>
                      </a:solidFill>
                    </a:rPr>
                    <a:t>Card (</a:t>
                  </a:r>
                  <a:r>
                    <a:rPr lang="en-US" sz="1200" dirty="0" err="1">
                      <a:solidFill>
                        <a:schemeClr val="bg1"/>
                      </a:solidFill>
                    </a:rPr>
                    <a:t>checks.xlxs</a:t>
                  </a:r>
                  <a:r>
                    <a:rPr lang="en-US" sz="1200" dirty="0">
                      <a:solidFill>
                        <a:schemeClr val="bg1"/>
                      </a:solidFill>
                    </a:rPr>
                    <a:t>)</a:t>
                  </a:r>
                  <a:endParaRPr lang="en-CA" sz="1200" dirty="0">
                    <a:solidFill>
                      <a:schemeClr val="bg1"/>
                    </a:solidFill>
                  </a:endParaRPr>
                </a:p>
              </p:txBody>
            </p:sp>
            <p:cxnSp>
              <p:nvCxnSpPr>
                <p:cNvPr id="121" name="Straight Arrow Connector 120"/>
                <p:cNvCxnSpPr/>
                <p:nvPr/>
              </p:nvCxnSpPr>
              <p:spPr>
                <a:xfrm flipV="1">
                  <a:off x="10042444" y="1331681"/>
                  <a:ext cx="567608" cy="7766"/>
                </a:xfrm>
                <a:prstGeom prst="straightConnector1">
                  <a:avLst/>
                </a:prstGeom>
                <a:ln w="76200">
                  <a:solidFill>
                    <a:srgbClr val="843C0C"/>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0162634" y="2567255"/>
                  <a:ext cx="457200" cy="0"/>
                </a:xfrm>
                <a:prstGeom prst="straightConnector1">
                  <a:avLst/>
                </a:prstGeom>
                <a:ln w="76200">
                  <a:solidFill>
                    <a:srgbClr val="843C0C"/>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10619695" y="2195057"/>
                  <a:ext cx="1290469" cy="8309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a:solidFill>
                        <a:schemeClr val="bg1"/>
                      </a:solidFill>
                    </a:rPr>
                    <a:t>District &amp; Primary Admin Unit Profiles for </a:t>
                  </a:r>
                  <a:endParaRPr lang="en-US" sz="1200" dirty="0">
                    <a:solidFill>
                      <a:schemeClr val="bg1"/>
                    </a:solidFill>
                  </a:endParaRPr>
                </a:p>
                <a:p>
                  <a:pPr algn="ctr"/>
                  <a:r>
                    <a:rPr lang="en-US" sz="1200" dirty="0">
                      <a:solidFill>
                        <a:schemeClr val="bg1"/>
                      </a:solidFill>
                    </a:rPr>
                    <a:t>Annual Reviews</a:t>
                  </a:r>
                  <a:endParaRPr lang="en-CA" sz="1200" dirty="0">
                    <a:solidFill>
                      <a:schemeClr val="bg1"/>
                    </a:solidFill>
                  </a:endParaRPr>
                </a:p>
              </p:txBody>
            </p:sp>
            <p:cxnSp>
              <p:nvCxnSpPr>
                <p:cNvPr id="125" name="Straight Arrow Connector 124"/>
                <p:cNvCxnSpPr/>
                <p:nvPr/>
              </p:nvCxnSpPr>
              <p:spPr>
                <a:xfrm>
                  <a:off x="706788" y="1244449"/>
                  <a:ext cx="0" cy="41148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702282" y="2278622"/>
                  <a:ext cx="0" cy="41148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82728" y="3859042"/>
                  <a:ext cx="1290469" cy="46166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a:solidFill>
                        <a:schemeClr val="bg1"/>
                      </a:solidFill>
                    </a:rPr>
                    <a:t>Numerator coverage</a:t>
                  </a:r>
                  <a:endParaRPr lang="en-CA" sz="1200" dirty="0">
                    <a:solidFill>
                      <a:schemeClr val="bg1"/>
                    </a:solidFill>
                  </a:endParaRPr>
                </a:p>
              </p:txBody>
            </p:sp>
            <p:sp>
              <p:nvSpPr>
                <p:cNvPr id="39" name="TextBox 38"/>
                <p:cNvSpPr txBox="1"/>
                <p:nvPr/>
              </p:nvSpPr>
              <p:spPr>
                <a:xfrm>
                  <a:off x="10616307" y="5155570"/>
                  <a:ext cx="1290469" cy="46166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a:solidFill>
                        <a:schemeClr val="bg1"/>
                      </a:solidFill>
                    </a:rPr>
                    <a:t>Denominator coverage</a:t>
                  </a:r>
                  <a:endParaRPr lang="en-CA" sz="1200" dirty="0">
                    <a:solidFill>
                      <a:schemeClr val="bg1"/>
                    </a:solidFill>
                  </a:endParaRPr>
                </a:p>
              </p:txBody>
            </p:sp>
            <p:sp>
              <p:nvSpPr>
                <p:cNvPr id="42" name="TextBox 41"/>
                <p:cNvSpPr txBox="1"/>
                <p:nvPr/>
              </p:nvSpPr>
              <p:spPr>
                <a:xfrm>
                  <a:off x="10643241" y="5929288"/>
                  <a:ext cx="1290469" cy="46166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dirty="0">
                      <a:solidFill>
                        <a:schemeClr val="bg1"/>
                      </a:solidFill>
                    </a:rPr>
                    <a:t>Health service coverage</a:t>
                  </a:r>
                  <a:endParaRPr lang="en-CA" sz="1200" dirty="0">
                    <a:solidFill>
                      <a:schemeClr val="bg1"/>
                    </a:solidFill>
                  </a:endParaRPr>
                </a:p>
              </p:txBody>
            </p:sp>
            <p:cxnSp>
              <p:nvCxnSpPr>
                <p:cNvPr id="47" name="Straight Arrow Connector 46"/>
                <p:cNvCxnSpPr/>
                <p:nvPr/>
              </p:nvCxnSpPr>
              <p:spPr>
                <a:xfrm>
                  <a:off x="709056" y="3291025"/>
                  <a:ext cx="0" cy="41148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94586" y="4323565"/>
                  <a:ext cx="0" cy="41148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9056" y="5348530"/>
                  <a:ext cx="0" cy="41148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H="1">
                <a:off x="1278744" y="4599655"/>
                <a:ext cx="0" cy="1097280"/>
              </a:xfrm>
              <a:prstGeom prst="line">
                <a:avLst/>
              </a:prstGeom>
              <a:noFill/>
              <a:ln w="76200" cap="flat" cmpd="sng" algn="ctr">
                <a:solidFill>
                  <a:srgbClr val="ED7D31">
                    <a:lumMod val="50000"/>
                  </a:srgbClr>
                </a:solidFill>
                <a:prstDash val="solid"/>
                <a:miter lim="800000"/>
              </a:ln>
              <a:effectLst/>
            </p:spPr>
          </p:cxnSp>
          <p:cxnSp>
            <p:nvCxnSpPr>
              <p:cNvPr id="32" name="Straight Connector 31"/>
              <p:cNvCxnSpPr/>
              <p:nvPr/>
            </p:nvCxnSpPr>
            <p:spPr>
              <a:xfrm>
                <a:off x="3844672" y="5661968"/>
                <a:ext cx="0" cy="64008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grpSp>
        <p:grpSp>
          <p:nvGrpSpPr>
            <p:cNvPr id="44" name="Group 43"/>
            <p:cNvGrpSpPr/>
            <p:nvPr/>
          </p:nvGrpSpPr>
          <p:grpSpPr>
            <a:xfrm>
              <a:off x="3650031" y="4955274"/>
              <a:ext cx="548640" cy="1280160"/>
              <a:chOff x="3650031" y="4955274"/>
              <a:chExt cx="548640" cy="1280160"/>
            </a:xfrm>
          </p:grpSpPr>
          <p:cxnSp>
            <p:nvCxnSpPr>
              <p:cNvPr id="16" name="Straight Connector 15"/>
              <p:cNvCxnSpPr/>
              <p:nvPr/>
            </p:nvCxnSpPr>
            <p:spPr>
              <a:xfrm flipH="1">
                <a:off x="4169106" y="4955274"/>
                <a:ext cx="4726" cy="1280160"/>
              </a:xfrm>
              <a:prstGeom prst="line">
                <a:avLst/>
              </a:prstGeom>
              <a:noFill/>
              <a:ln w="76200" cap="flat" cmpd="sng" algn="ctr">
                <a:solidFill>
                  <a:srgbClr val="ED7D31">
                    <a:lumMod val="50000"/>
                  </a:srgbClr>
                </a:solidFill>
                <a:prstDash val="solid"/>
                <a:miter lim="800000"/>
                <a:headEnd type="none" w="med" len="med"/>
                <a:tailEnd type="triangle" w="med" len="med"/>
              </a:ln>
              <a:effectLst/>
            </p:spPr>
          </p:cxnSp>
          <p:cxnSp>
            <p:nvCxnSpPr>
              <p:cNvPr id="34" name="Straight Connector 33"/>
              <p:cNvCxnSpPr/>
              <p:nvPr/>
            </p:nvCxnSpPr>
            <p:spPr>
              <a:xfrm>
                <a:off x="3650031" y="4966160"/>
                <a:ext cx="548640" cy="0"/>
              </a:xfrm>
              <a:prstGeom prst="line">
                <a:avLst/>
              </a:prstGeom>
              <a:noFill/>
              <a:ln w="76200" cap="flat" cmpd="sng" algn="ctr">
                <a:solidFill>
                  <a:srgbClr val="ED7D31">
                    <a:lumMod val="50000"/>
                  </a:srgbClr>
                </a:solidFill>
                <a:prstDash val="solid"/>
                <a:miter lim="800000"/>
                <a:headEnd type="none" w="med" len="med"/>
                <a:tailEnd type="none" w="med" len="med"/>
              </a:ln>
              <a:effectLst/>
            </p:spPr>
          </p:cxn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365125"/>
            <a:ext cx="12016154" cy="1094397"/>
          </a:xfrm>
          <a:solidFill>
            <a:schemeClr val="accent2">
              <a:lumMod val="20000"/>
              <a:lumOff val="80000"/>
            </a:schemeClr>
          </a:solidFill>
        </p:spPr>
        <p:txBody>
          <a:bodyPr/>
          <a:lstStyle/>
          <a:p>
            <a:pPr algn="ctr"/>
            <a:r>
              <a:rPr lang="en-CA" sz="3200" dirty="0"/>
              <a:t>Indicators</a:t>
            </a:r>
            <a:endParaRPr lang="en-CA" sz="3200" dirty="0"/>
          </a:p>
        </p:txBody>
      </p:sp>
      <p:sp>
        <p:nvSpPr>
          <p:cNvPr id="3" name="Content Placeholder 2"/>
          <p:cNvSpPr>
            <a:spLocks noGrp="1"/>
          </p:cNvSpPr>
          <p:nvPr>
            <p:ph idx="1"/>
          </p:nvPr>
        </p:nvSpPr>
        <p:spPr>
          <a:xfrm>
            <a:off x="294969" y="1717486"/>
            <a:ext cx="2763918" cy="4530079"/>
          </a:xfr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a:noAutofit/>
          </a:bodyPr>
          <a:lstStyle/>
          <a:p>
            <a:pPr marL="0" indent="0">
              <a:spcBef>
                <a:spcPts val="0"/>
              </a:spcBef>
              <a:spcAft>
                <a:spcPts val="600"/>
              </a:spcAft>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Maternal</a:t>
            </a:r>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ANC 1st visit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latin typeface="Calibri" panose="020F0502020204030204" pitchFamily="34" charset="0"/>
                <a:ea typeface="Calibri" panose="020F0502020204030204" pitchFamily="34" charset="0"/>
                <a:cs typeface="Times New Roman" panose="02020603050405020304" pitchFamily="18" charset="0"/>
              </a:rPr>
              <a:t>ANC1 first trimester</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ANC 4th visit</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Delivery, facilities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SBA</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C-section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endParaRPr lang="en-CA" sz="2000" dirty="0"/>
          </a:p>
        </p:txBody>
      </p:sp>
      <p:sp>
        <p:nvSpPr>
          <p:cNvPr id="4" name="Content Placeholder 2"/>
          <p:cNvSpPr txBox="1"/>
          <p:nvPr/>
        </p:nvSpPr>
        <p:spPr>
          <a:xfrm>
            <a:off x="3614981" y="1717485"/>
            <a:ext cx="2169768" cy="4530079"/>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Immunization</a:t>
            </a:r>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BCG</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Penta3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Measles1 (MCV1)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None/>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2"/>
          <p:cNvSpPr txBox="1"/>
          <p:nvPr/>
        </p:nvSpPr>
        <p:spPr>
          <a:xfrm>
            <a:off x="6425104" y="1717486"/>
            <a:ext cx="1907459" cy="4543574"/>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Deaths in facilities</a:t>
            </a:r>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Stillbirths (fresh, macerated, total)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latin typeface="Calibri" panose="020F0502020204030204" pitchFamily="34" charset="0"/>
                <a:ea typeface="Calibri" panose="020F0502020204030204" pitchFamily="34" charset="0"/>
                <a:cs typeface="Times New Roman" panose="02020603050405020304" pitchFamily="18" charset="0"/>
              </a:rPr>
              <a:t>Maternal deaths</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Neonatal deaths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n-CA" sz="2000" dirty="0"/>
          </a:p>
        </p:txBody>
      </p:sp>
      <p:sp>
        <p:nvSpPr>
          <p:cNvPr id="7" name="Content Placeholder 2"/>
          <p:cNvSpPr txBox="1"/>
          <p:nvPr/>
        </p:nvSpPr>
        <p:spPr>
          <a:xfrm>
            <a:off x="9221483" y="1717486"/>
            <a:ext cx="2058856" cy="4543574"/>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Population</a:t>
            </a:r>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Total population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Total under-1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Total under-5</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latin typeface="Calibri" panose="020F0502020204030204" pitchFamily="34" charset="0"/>
                <a:ea typeface="Calibri" panose="020F0502020204030204" pitchFamily="34" charset="0"/>
                <a:cs typeface="Times New Roman" panose="02020603050405020304" pitchFamily="18" charset="0"/>
              </a:rPr>
              <a:t>Total births</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Total live births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latin typeface="Calibri" panose="020F0502020204030204" pitchFamily="34" charset="0"/>
                <a:ea typeface="Calibri" panose="020F0502020204030204" pitchFamily="34" charset="0"/>
                <a:cs typeface="Times New Roman" panose="02020603050405020304" pitchFamily="18" charset="0"/>
              </a:rPr>
              <a:t>Total women 15-49 years</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Annual population growth rate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n-CA"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425893" y="1586481"/>
            <a:ext cx="6993001" cy="5259839"/>
          </a:xfrm>
          <a:prstGeom prst="rect">
            <a:avLst/>
          </a:prstGeom>
        </p:spPr>
      </p:pic>
      <p:sp>
        <p:nvSpPr>
          <p:cNvPr id="2" name="Title 1"/>
          <p:cNvSpPr>
            <a:spLocks noGrp="1"/>
          </p:cNvSpPr>
          <p:nvPr>
            <p:ph type="title"/>
          </p:nvPr>
        </p:nvSpPr>
        <p:spPr>
          <a:xfrm>
            <a:off x="614918" y="0"/>
            <a:ext cx="11036609" cy="1158961"/>
          </a:xfrm>
        </p:spPr>
        <p:txBody>
          <a:bodyPr>
            <a:normAutofit/>
          </a:bodyPr>
          <a:lstStyle/>
          <a:p>
            <a:pPr algn="ctr"/>
            <a:r>
              <a:rPr lang="en-US" b="1" dirty="0"/>
              <a:t>Step 1: Data quality assessment</a:t>
            </a:r>
            <a:endParaRPr lang="en-US" b="1" dirty="0"/>
          </a:p>
        </p:txBody>
      </p:sp>
      <p:sp>
        <p:nvSpPr>
          <p:cNvPr id="4" name="Slide Number Placeholder 3"/>
          <p:cNvSpPr>
            <a:spLocks noGrp="1"/>
          </p:cNvSpPr>
          <p:nvPr>
            <p:ph type="sldNum" sz="quarter" idx="12"/>
          </p:nvPr>
        </p:nvSpPr>
        <p:spPr/>
        <p:txBody>
          <a:bodyPr/>
          <a:lstStyle/>
          <a:p>
            <a:fld id="{71B044B6-EA54-4114-BA31-DFEA02AFA5AA}" type="slidenum">
              <a:rPr lang="en-US" smtClean="0"/>
            </a:fld>
            <a:endParaRPr lang="en-US" dirty="0"/>
          </a:p>
        </p:txBody>
      </p:sp>
      <p:sp>
        <p:nvSpPr>
          <p:cNvPr id="5" name="Text Placeholder 4"/>
          <p:cNvSpPr>
            <a:spLocks noGrp="1"/>
          </p:cNvSpPr>
          <p:nvPr>
            <p:ph type="body" sz="quarter" idx="13"/>
          </p:nvPr>
        </p:nvSpPr>
        <p:spPr>
          <a:xfrm>
            <a:off x="7418894" y="1739590"/>
            <a:ext cx="4576461" cy="5029201"/>
          </a:xfrm>
          <a:solidFill>
            <a:schemeClr val="tx2">
              <a:lumMod val="40000"/>
              <a:lumOff val="60000"/>
            </a:schemeClr>
          </a:solidFill>
        </p:spPr>
        <p:txBody>
          <a:bodyPr>
            <a:normAutofit/>
          </a:bodyPr>
          <a:lstStyle/>
          <a:p>
            <a:pPr marL="342900" indent="-342900">
              <a:buFont typeface="Arial" panose="020B0604020202020204" pitchFamily="34" charset="0"/>
              <a:buChar char="•"/>
            </a:pPr>
            <a:r>
              <a:rPr lang="en-US" sz="2800" b="1" dirty="0"/>
              <a:t>Facility reporting has improved </a:t>
            </a:r>
            <a:endParaRPr lang="en-US" sz="2800" b="1" dirty="0"/>
          </a:p>
          <a:p>
            <a:pPr marL="342900" indent="-342900">
              <a:buFont typeface="Arial" panose="020B0604020202020204" pitchFamily="34" charset="0"/>
              <a:buChar char="•"/>
            </a:pPr>
            <a:r>
              <a:rPr lang="en-US" sz="2800" b="1" dirty="0"/>
              <a:t>Poor recording </a:t>
            </a:r>
            <a:endParaRPr lang="en-US" sz="2800" b="1" dirty="0"/>
          </a:p>
          <a:p>
            <a:pPr marL="800100" lvl="1" indent="-342900">
              <a:lnSpc>
                <a:spcPct val="150000"/>
              </a:lnSpc>
              <a:buFont typeface="Arial" panose="020B0604020202020204" pitchFamily="34" charset="0"/>
              <a:buChar char="•"/>
            </a:pPr>
            <a:r>
              <a:rPr lang="en-US" dirty="0"/>
              <a:t>Missingness of the values within the data elements </a:t>
            </a:r>
            <a:endParaRPr lang="en-US" dirty="0"/>
          </a:p>
          <a:p>
            <a:pPr marL="800100" lvl="1" indent="-342900">
              <a:lnSpc>
                <a:spcPct val="150000"/>
              </a:lnSpc>
              <a:buFont typeface="Arial" panose="020B0604020202020204" pitchFamily="34" charset="0"/>
              <a:buChar char="•"/>
            </a:pPr>
            <a:r>
              <a:rPr lang="en-US" dirty="0"/>
              <a:t>Implausible values – outliers </a:t>
            </a:r>
            <a:endParaRPr lang="en-US" dirty="0"/>
          </a:p>
          <a:p>
            <a:pPr marL="800100" lvl="1" indent="-342900">
              <a:lnSpc>
                <a:spcPct val="150000"/>
              </a:lnSpc>
              <a:buFont typeface="Arial" panose="020B0604020202020204" pitchFamily="34" charset="0"/>
              <a:buChar char="•"/>
            </a:pPr>
            <a:r>
              <a:rPr lang="en-US" dirty="0"/>
              <a:t>Inconsistence between the relates indicators, for instance, Penta-1/Penta-3.</a:t>
            </a:r>
            <a:endParaRPr lang="en-US" dirty="0"/>
          </a:p>
        </p:txBody>
      </p:sp>
      <p:sp>
        <p:nvSpPr>
          <p:cNvPr id="9" name="TextBox 8"/>
          <p:cNvSpPr txBox="1"/>
          <p:nvPr/>
        </p:nvSpPr>
        <p:spPr>
          <a:xfrm>
            <a:off x="3212002" y="1003068"/>
            <a:ext cx="6287678" cy="646331"/>
          </a:xfrm>
          <a:prstGeom prst="rect">
            <a:avLst/>
          </a:prstGeom>
          <a:solidFill>
            <a:schemeClr val="accent3">
              <a:lumMod val="20000"/>
              <a:lumOff val="80000"/>
            </a:schemeClr>
          </a:solidFill>
        </p:spPr>
        <p:txBody>
          <a:bodyPr wrap="square">
            <a:spAutoFit/>
          </a:bodyPr>
          <a:lstStyle/>
          <a:p>
            <a:r>
              <a:rPr lang="en-US" b="1" dirty="0"/>
              <a:t>- Missing data for 2019-2021</a:t>
            </a:r>
            <a:br>
              <a:rPr lang="en-US" b="1" dirty="0"/>
            </a:br>
            <a:r>
              <a:rPr lang="en-US" b="1" dirty="0"/>
              <a:t>- ANC-1 not strongly matching Penta-1</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18" y="0"/>
            <a:ext cx="11036609" cy="722313"/>
          </a:xfrm>
        </p:spPr>
        <p:txBody>
          <a:bodyPr>
            <a:normAutofit/>
          </a:bodyPr>
          <a:lstStyle/>
          <a:p>
            <a:r>
              <a:rPr lang="en-US" b="1" dirty="0"/>
              <a:t>Step 2- Assessment and selection of the indicators </a:t>
            </a:r>
            <a:endParaRPr lang="en-US" dirty="0"/>
          </a:p>
        </p:txBody>
      </p:sp>
      <p:sp>
        <p:nvSpPr>
          <p:cNvPr id="4" name="Slide Number Placeholder 3"/>
          <p:cNvSpPr>
            <a:spLocks noGrp="1"/>
          </p:cNvSpPr>
          <p:nvPr>
            <p:ph type="sldNum" sz="quarter" idx="12"/>
          </p:nvPr>
        </p:nvSpPr>
        <p:spPr/>
        <p:txBody>
          <a:bodyPr/>
          <a:lstStyle/>
          <a:p>
            <a:fld id="{71B044B6-EA54-4114-BA31-DFEA02AFA5AA}" type="slidenum">
              <a:rPr lang="en-US" smtClean="0"/>
            </a:fld>
            <a:endParaRPr lang="en-US" dirty="0"/>
          </a:p>
        </p:txBody>
      </p:sp>
      <p:graphicFrame>
        <p:nvGraphicFramePr>
          <p:cNvPr id="15" name="Chart 14"/>
          <p:cNvGraphicFramePr/>
          <p:nvPr/>
        </p:nvGraphicFramePr>
        <p:xfrm>
          <a:off x="6476214" y="3912124"/>
          <a:ext cx="5407930" cy="293744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6" name="Chart 15"/>
          <p:cNvGraphicFramePr/>
          <p:nvPr/>
        </p:nvGraphicFramePr>
        <p:xfrm>
          <a:off x="6806153" y="708617"/>
          <a:ext cx="5077991" cy="30903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nvGraphicFramePr>
        <p:xfrm>
          <a:off x="614918" y="722313"/>
          <a:ext cx="5285508" cy="3380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nvGraphicFramePr>
        <p:xfrm>
          <a:off x="480768" y="4102822"/>
          <a:ext cx="5495826" cy="283275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Coverage Trends in Penta3 &amp; Measles 1 </a:t>
            </a:r>
            <a:endParaRPr lang="en-US" dirty="0"/>
          </a:p>
        </p:txBody>
      </p:sp>
      <p:sp>
        <p:nvSpPr>
          <p:cNvPr id="7" name="Text Placeholder 6"/>
          <p:cNvSpPr>
            <a:spLocks noGrp="1"/>
          </p:cNvSpPr>
          <p:nvPr>
            <p:ph type="body" sz="quarter" idx="15"/>
          </p:nvPr>
        </p:nvSpPr>
        <p:spPr>
          <a:xfrm>
            <a:off x="389107" y="4572000"/>
            <a:ext cx="11173822" cy="1745457"/>
          </a:xfrm>
          <a:solidFill>
            <a:schemeClr val="tx2">
              <a:lumMod val="40000"/>
              <a:lumOff val="60000"/>
            </a:schemeClr>
          </a:solidFill>
        </p:spPr>
        <p:txBody>
          <a:bodyPr>
            <a:noAutofit/>
          </a:bodyPr>
          <a:lstStyle/>
          <a:p>
            <a:r>
              <a:rPr lang="en-US" sz="2400" dirty="0"/>
              <a:t>DHIS2 Estimates closely related to DHS estimate, indicating reliability of DHIS2</a:t>
            </a:r>
            <a:endParaRPr lang="en-US" sz="2400" dirty="0"/>
          </a:p>
          <a:p>
            <a:r>
              <a:rPr lang="en-US" sz="2400" dirty="0"/>
              <a:t>Possibilities of over-estimates of WEUNIC reported figures </a:t>
            </a:r>
            <a:endParaRPr lang="en-US" sz="2400" dirty="0"/>
          </a:p>
          <a:p>
            <a:r>
              <a:rPr lang="en-US" sz="2400" dirty="0"/>
              <a:t>Nevertheless, both CD2030 and WEUNIC show sub-optimal coverage estimates </a:t>
            </a:r>
            <a:endParaRPr lang="en-US" sz="2400" dirty="0"/>
          </a:p>
          <a:p>
            <a:r>
              <a:rPr lang="en-US" sz="2400" dirty="0"/>
              <a:t>Close to 8 over 10 children have incomplete Penta-3 and Measles-1 vaccine </a:t>
            </a:r>
            <a:endParaRPr lang="en-US" sz="2400" dirty="0"/>
          </a:p>
        </p:txBody>
      </p:sp>
      <p:graphicFrame>
        <p:nvGraphicFramePr>
          <p:cNvPr id="15" name="Chart 14"/>
          <p:cNvGraphicFramePr/>
          <p:nvPr/>
        </p:nvGraphicFramePr>
        <p:xfrm>
          <a:off x="389107" y="1385740"/>
          <a:ext cx="4993598" cy="318626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6" name="Chart 15"/>
          <p:cNvGraphicFramePr/>
          <p:nvPr/>
        </p:nvGraphicFramePr>
        <p:xfrm>
          <a:off x="5901179" y="1385739"/>
          <a:ext cx="5213023" cy="318625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Maternal Mortality</a:t>
            </a:r>
            <a:endParaRPr lang="en-US" dirty="0"/>
          </a:p>
        </p:txBody>
      </p:sp>
      <p:sp>
        <p:nvSpPr>
          <p:cNvPr id="7" name="Text Placeholder 6"/>
          <p:cNvSpPr>
            <a:spLocks noGrp="1"/>
          </p:cNvSpPr>
          <p:nvPr>
            <p:ph type="body" sz="quarter" idx="15"/>
          </p:nvPr>
        </p:nvSpPr>
        <p:spPr>
          <a:xfrm>
            <a:off x="542602" y="1445343"/>
            <a:ext cx="11197113" cy="4650658"/>
          </a:xfrm>
        </p:spPr>
        <p:txBody>
          <a:bodyPr/>
          <a:lstStyle/>
          <a:p>
            <a:endParaRPr lang="en-US" dirty="0"/>
          </a:p>
        </p:txBody>
      </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bwMode="auto">
          <a:xfrm>
            <a:off x="542601" y="1445342"/>
            <a:ext cx="5435793" cy="4562167"/>
          </a:xfrm>
          <a:prstGeom prst="rect">
            <a:avLst/>
          </a:prstGeom>
          <a:noFill/>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0" y="1483518"/>
            <a:ext cx="5435793" cy="454116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539750"/>
            <a:ext cx="11002598" cy="722313"/>
          </a:xfrm>
        </p:spPr>
        <p:txBody>
          <a:bodyPr/>
          <a:lstStyle/>
          <a:p>
            <a:r>
              <a:rPr lang="en-US" dirty="0"/>
              <a:t>Conclusions</a:t>
            </a:r>
            <a:endParaRPr lang="en-US" dirty="0"/>
          </a:p>
        </p:txBody>
      </p:sp>
      <p:sp>
        <p:nvSpPr>
          <p:cNvPr id="9" name="Rectangle 4"/>
          <p:cNvSpPr>
            <a:spLocks noGrp="1" noChangeArrowheads="1"/>
          </p:cNvSpPr>
          <p:nvPr>
            <p:ph type="body" sz="quarter" idx="13"/>
          </p:nvPr>
        </p:nvSpPr>
        <p:spPr bwMode="auto">
          <a:xfrm>
            <a:off x="490193" y="1559756"/>
            <a:ext cx="11481848" cy="448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342900" marR="0" lvl="0" indent="-342900" fontAlgn="base">
              <a:lnSpc>
                <a:spcPct val="100000"/>
              </a:lnSpc>
              <a:spcAft>
                <a:spcPct val="0"/>
              </a:spcAft>
              <a:buClrTx/>
              <a:buSzTx/>
              <a:buFont typeface="Arial" panose="020B0604020202020204" pitchFamily="34" charset="0"/>
              <a:buChar char="•"/>
            </a:pPr>
            <a:r>
              <a:rPr lang="en-US" altLang="en-US" sz="2800" dirty="0"/>
              <a:t>With increased reporting and data quality, HMIS can be used for monitoring health services coverage </a:t>
            </a:r>
            <a:endParaRPr lang="en-US" altLang="en-US" sz="2800" dirty="0"/>
          </a:p>
          <a:p>
            <a:pPr marL="342900" marR="0" lvl="0" indent="-342900" fontAlgn="base">
              <a:lnSpc>
                <a:spcPct val="100000"/>
              </a:lnSpc>
              <a:spcAft>
                <a:spcPct val="0"/>
              </a:spcAft>
              <a:buClrTx/>
              <a:buSzTx/>
              <a:buFont typeface="Arial" panose="020B0604020202020204" pitchFamily="34" charset="0"/>
              <a:buChar char="•"/>
            </a:pPr>
            <a:r>
              <a:rPr lang="en-US" altLang="en-US" sz="2800" dirty="0"/>
              <a:t>Both survey and HMIS coverage estimates show persistent low coverage in maternal and immunization services </a:t>
            </a:r>
            <a:endParaRPr lang="en-US" altLang="en-US" sz="2800" dirty="0"/>
          </a:p>
          <a:p>
            <a:pPr marL="342900" marR="0" lvl="0" indent="-342900" fontAlgn="base">
              <a:lnSpc>
                <a:spcPct val="100000"/>
              </a:lnSpc>
              <a:spcAft>
                <a:spcPct val="0"/>
              </a:spcAft>
              <a:buClrTx/>
              <a:buSzTx/>
              <a:buFont typeface="Arial" panose="020B0604020202020204" pitchFamily="34" charset="0"/>
              <a:buChar char="•"/>
            </a:pPr>
            <a:r>
              <a:rPr lang="en-US" altLang="en-US" sz="2800" dirty="0"/>
              <a:t>Maternal and perinatal mortality are high in reporting health facilities</a:t>
            </a:r>
            <a:endParaRPr lang="en-US" altLang="en-US" sz="2800" dirty="0"/>
          </a:p>
          <a:p>
            <a:pPr marL="342900" marR="0" lvl="0" indent="-342900" fontAlgn="base">
              <a:lnSpc>
                <a:spcPct val="100000"/>
              </a:lnSpc>
              <a:spcAft>
                <a:spcPct val="0"/>
              </a:spcAft>
              <a:buClrTx/>
              <a:buSzTx/>
              <a:buFont typeface="Arial" panose="020B0604020202020204" pitchFamily="34" charset="0"/>
              <a:buChar char="•"/>
            </a:pPr>
            <a:r>
              <a:rPr lang="en-US" altLang="en-US" sz="2800" dirty="0"/>
              <a:t>Underreporting is expected </a:t>
            </a:r>
            <a:endParaRPr lang="en-US" altLang="en-US" sz="2800" dirty="0"/>
          </a:p>
          <a:p>
            <a:pPr marL="342900" marR="0" lvl="0" indent="-342900" fontAlgn="base">
              <a:lnSpc>
                <a:spcPct val="100000"/>
              </a:lnSpc>
              <a:spcAft>
                <a:spcPct val="0"/>
              </a:spcAft>
              <a:buClrTx/>
              <a:buSzTx/>
              <a:buFont typeface="Arial" panose="020B0604020202020204" pitchFamily="34" charset="0"/>
              <a:buChar char="•"/>
            </a:pPr>
            <a:r>
              <a:rPr lang="en-US" altLang="en-US" sz="2800" dirty="0"/>
              <a:t>Strengthening data quality assurance, validation mechanisms, and harmonization across data sources is essential to enhance the accuracy and credibility of health information in Somalia</a:t>
            </a:r>
            <a:r>
              <a:rPr kumimoji="0" lang="en-US" altLang="en-US" sz="2800" b="0" i="0" u="none" strike="noStrike" cap="none" normalizeH="0" baseline="0" dirty="0">
                <a:ln>
                  <a:noFill/>
                </a:ln>
                <a:solidFill>
                  <a:schemeClr val="tx1"/>
                </a:solidFill>
                <a:effectLst/>
                <a:latin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p:nvPr/>
        </p:nvSpPr>
        <p:spPr>
          <a:xfrm>
            <a:off x="12059285" y="6587490"/>
            <a:ext cx="4064000" cy="368300"/>
          </a:xfrm>
          <a:prstGeom prst="rect">
            <a:avLst/>
          </a:prstGeom>
          <a:noFill/>
        </p:spPr>
        <p:txBody>
          <a:bodyPr wrap="square" rtlCol="0">
            <a:spAutoFit/>
          </a:bodyPr>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in Pallete">
      <a:dk1>
        <a:srgbClr val="000000"/>
      </a:dk1>
      <a:lt1>
        <a:srgbClr val="FFFFFF"/>
      </a:lt1>
      <a:dk2>
        <a:srgbClr val="44546A"/>
      </a:dk2>
      <a:lt2>
        <a:srgbClr val="E7E6E6"/>
      </a:lt2>
      <a:accent1>
        <a:srgbClr val="7BC148"/>
      </a:accent1>
      <a:accent2>
        <a:srgbClr val="9ACD69"/>
      </a:accent2>
      <a:accent3>
        <a:srgbClr val="B9D989"/>
      </a:accent3>
      <a:accent4>
        <a:srgbClr val="A6A4A9"/>
      </a:accent4>
      <a:accent5>
        <a:srgbClr val="000000"/>
      </a:accent5>
      <a:accent6>
        <a:srgbClr val="FFFFFF"/>
      </a:accent6>
      <a:hlink>
        <a:srgbClr val="0563C1"/>
      </a:hlink>
      <a:folHlink>
        <a:srgbClr val="954F72"/>
      </a:folHlink>
    </a:clrScheme>
    <a:fontScheme name="Calibri">
      <a:majorFont>
        <a:latin typeface="Calibri Bold"/>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in Pallete">
    <a:dk1>
      <a:srgbClr val="000000"/>
    </a:dk1>
    <a:lt1>
      <a:srgbClr val="FFFFFF"/>
    </a:lt1>
    <a:dk2>
      <a:srgbClr val="44546A"/>
    </a:dk2>
    <a:lt2>
      <a:srgbClr val="E7E6E6"/>
    </a:lt2>
    <a:accent1>
      <a:srgbClr val="7BC148"/>
    </a:accent1>
    <a:accent2>
      <a:srgbClr val="9ACD69"/>
    </a:accent2>
    <a:accent3>
      <a:srgbClr val="B9D989"/>
    </a:accent3>
    <a:accent4>
      <a:srgbClr val="A6A4A9"/>
    </a:accent4>
    <a:accent5>
      <a:srgbClr val="000000"/>
    </a:accent5>
    <a:accent6>
      <a:srgbClr val="FFFFFF"/>
    </a:accent6>
    <a:hlink>
      <a:srgbClr val="0563C1"/>
    </a:hlink>
    <a:folHlink>
      <a:srgbClr val="954F72"/>
    </a:folHlink>
  </a:clrScheme>
</a:themeOverride>
</file>

<file path=ppt/theme/themeOverride2.xml><?xml version="1.0" encoding="utf-8"?>
<a:themeOverride xmlns:a="http://schemas.openxmlformats.org/drawingml/2006/main">
  <a:clrScheme name="CD2030">
    <a:dk1>
      <a:srgbClr val="000000"/>
    </a:dk1>
    <a:lt1>
      <a:sysClr val="window" lastClr="FFFFFF"/>
    </a:lt1>
    <a:dk2>
      <a:srgbClr val="7F7F7F"/>
    </a:dk2>
    <a:lt2>
      <a:srgbClr val="E7E6E6"/>
    </a:lt2>
    <a:accent1>
      <a:srgbClr val="008452"/>
    </a:accent1>
    <a:accent2>
      <a:srgbClr val="CBA330"/>
    </a:accent2>
    <a:accent3>
      <a:srgbClr val="A05755"/>
    </a:accent3>
    <a:accent4>
      <a:srgbClr val="6FBC9D"/>
    </a:accent4>
    <a:accent5>
      <a:srgbClr val="C1D87C"/>
    </a:accent5>
    <a:accent6>
      <a:srgbClr val="90C5D6"/>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D2030">
    <a:dk1>
      <a:srgbClr val="000000"/>
    </a:dk1>
    <a:lt1>
      <a:sysClr val="window" lastClr="FFFFFF"/>
    </a:lt1>
    <a:dk2>
      <a:srgbClr val="7F7F7F"/>
    </a:dk2>
    <a:lt2>
      <a:srgbClr val="E7E6E6"/>
    </a:lt2>
    <a:accent1>
      <a:srgbClr val="008452"/>
    </a:accent1>
    <a:accent2>
      <a:srgbClr val="CBA330"/>
    </a:accent2>
    <a:accent3>
      <a:srgbClr val="A05755"/>
    </a:accent3>
    <a:accent4>
      <a:srgbClr val="6FBC9D"/>
    </a:accent4>
    <a:accent5>
      <a:srgbClr val="C1D87C"/>
    </a:accent5>
    <a:accent6>
      <a:srgbClr val="90C5D6"/>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D2030">
    <a:dk1>
      <a:srgbClr val="000000"/>
    </a:dk1>
    <a:lt1>
      <a:sysClr val="window" lastClr="FFFFFF"/>
    </a:lt1>
    <a:dk2>
      <a:srgbClr val="7F7F7F"/>
    </a:dk2>
    <a:lt2>
      <a:srgbClr val="E7E6E6"/>
    </a:lt2>
    <a:accent1>
      <a:srgbClr val="008452"/>
    </a:accent1>
    <a:accent2>
      <a:srgbClr val="CBA330"/>
    </a:accent2>
    <a:accent3>
      <a:srgbClr val="A05755"/>
    </a:accent3>
    <a:accent4>
      <a:srgbClr val="6FBC9D"/>
    </a:accent4>
    <a:accent5>
      <a:srgbClr val="C1D87C"/>
    </a:accent5>
    <a:accent6>
      <a:srgbClr val="90C5D6"/>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D2030">
    <a:dk1>
      <a:srgbClr val="000000"/>
    </a:dk1>
    <a:lt1>
      <a:sysClr val="window" lastClr="FFFFFF"/>
    </a:lt1>
    <a:dk2>
      <a:srgbClr val="7F7F7F"/>
    </a:dk2>
    <a:lt2>
      <a:srgbClr val="E7E6E6"/>
    </a:lt2>
    <a:accent1>
      <a:srgbClr val="008452"/>
    </a:accent1>
    <a:accent2>
      <a:srgbClr val="CBA330"/>
    </a:accent2>
    <a:accent3>
      <a:srgbClr val="A05755"/>
    </a:accent3>
    <a:accent4>
      <a:srgbClr val="6FBC9D"/>
    </a:accent4>
    <a:accent5>
      <a:srgbClr val="C1D87C"/>
    </a:accent5>
    <a:accent6>
      <a:srgbClr val="90C5D6"/>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2910</Words>
  <Application>WPS Presentation</Application>
  <PresentationFormat>Widescreen</PresentationFormat>
  <Paragraphs>143</Paragraphs>
  <Slides>10</Slides>
  <Notes>9</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10</vt:i4>
      </vt:variant>
    </vt:vector>
  </HeadingPairs>
  <TitlesOfParts>
    <vt:vector size="24" baseType="lpstr">
      <vt:lpstr>Arial</vt:lpstr>
      <vt:lpstr>SimSun</vt:lpstr>
      <vt:lpstr>Wingdings</vt:lpstr>
      <vt:lpstr>Calibri</vt:lpstr>
      <vt:lpstr>Times New Roman</vt:lpstr>
      <vt:lpstr>Calibri</vt:lpstr>
      <vt:lpstr>Microsoft YaHei</vt:lpstr>
      <vt:lpstr>Arial Unicode MS</vt:lpstr>
      <vt:lpstr>Aptos Display</vt:lpstr>
      <vt:lpstr>Segoe UI</vt:lpstr>
      <vt:lpstr>Calibri Bold</vt:lpstr>
      <vt:lpstr>Aptos</vt:lpstr>
      <vt:lpstr>Office Theme</vt:lpstr>
      <vt:lpstr>1_Office Theme</vt:lpstr>
      <vt:lpstr> The Plausibility of Routine Health Management Information Systems in Monitoring Health Services Coverage and Mortality in Somalia</vt:lpstr>
      <vt:lpstr>Introduction</vt:lpstr>
      <vt:lpstr>Countdown 2030 Analytical approach</vt:lpstr>
      <vt:lpstr>Indicators</vt:lpstr>
      <vt:lpstr>Step 1: Data quality assessment</vt:lpstr>
      <vt:lpstr>Step 2- Assessment and selection of the indicators </vt:lpstr>
      <vt:lpstr>Coverage Trends in Penta3 &amp; Measles 1 </vt:lpstr>
      <vt:lpstr>Maternal Mortality</vt:lpstr>
      <vt:lpstr>Conclusions</vt:lpstr>
      <vt:lpstr>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Rornald Kananura</dc:creator>
  <cp:lastModifiedBy>Abdalla Abdalla Ali</cp:lastModifiedBy>
  <cp:revision>38</cp:revision>
  <dcterms:created xsi:type="dcterms:W3CDTF">2024-10-08T07:51:00Z</dcterms:created>
  <dcterms:modified xsi:type="dcterms:W3CDTF">2025-12-29T11:00:09Z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156F8B1073874A29AEB8F8B2D3792062_12</vt:lpwstr>
  </property>
  <property fmtid="{D5CDD505-2E9C-101B-9397-08002B2CF9AE}" pid="3" name="KSOProductBuildVer">
    <vt:lpwstr>1033-12.2.0.23155</vt:lpwstr>
  </property>
</Properties>
</file>