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3"/>
    <p:sldMasterId id="2147483693" r:id="rId4"/>
  </p:sldMasterIdLst>
  <p:notesMasterIdLst>
    <p:notesMasterId r:id="rId6"/>
  </p:notesMasterIdLst>
  <p:sldIdLst>
    <p:sldId id="16769240" r:id="rId5"/>
    <p:sldId id="16769207" r:id="rId7"/>
    <p:sldId id="16769200" r:id="rId8"/>
    <p:sldId id="16769225" r:id="rId9"/>
    <p:sldId id="16769245" r:id="rId10"/>
    <p:sldId id="16769243" r:id="rId11"/>
    <p:sldId id="16769246" r:id="rId12"/>
    <p:sldId id="16769235" r:id="rId13"/>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B7B7B7"/>
    <a:srgbClr val="020258"/>
    <a:srgbClr val="002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24" autoAdjust="0"/>
  </p:normalViewPr>
  <p:slideViewPr>
    <p:cSldViewPr snapToGrid="0" showGuides="1">
      <p:cViewPr varScale="1">
        <p:scale>
          <a:sx n="70" d="100"/>
          <a:sy n="70" d="100"/>
        </p:scale>
        <p:origin x="512" y="52"/>
      </p:cViewPr>
      <p:guideLst>
        <p:guide orient="horz" pos="2160"/>
        <p:guide pos="2880"/>
      </p:guideLst>
    </p:cSldViewPr>
  </p:slideViewPr>
  <p:notesTextViewPr>
    <p:cViewPr>
      <p:scale>
        <a:sx n="1" d="1"/>
        <a:sy n="1" d="1"/>
      </p:scale>
      <p:origin x="0" y="0"/>
    </p:cViewPr>
  </p:notesTextViewPr>
  <p:gridSpacing cx="76198" cy="7619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fld id="{2D3B4A00-1D39-4B32-9200-91A68622AE31}" type="datetimeFigureOut">
              <a:rPr lang="en-US"/>
            </a:fld>
            <a:endParaRPr lang="en-US"/>
          </a:p>
        </p:txBody>
      </p:sp>
      <p:sp>
        <p:nvSpPr>
          <p:cNvPr id="65540" name="Slide Image Placeholder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65541" name="Notes Placeholder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GB"/>
              <a:t>Click to edit Master text styles</a:t>
            </a:r>
            <a:endParaRPr lang="en-US" altLang="en-GB"/>
          </a:p>
          <a:p>
            <a:pPr lvl="1"/>
            <a:r>
              <a:rPr lang="en-US" altLang="en-GB"/>
              <a:t>Second level</a:t>
            </a:r>
            <a:endParaRPr lang="en-US" altLang="en-GB"/>
          </a:p>
          <a:p>
            <a:pPr lvl="2"/>
            <a:r>
              <a:rPr lang="en-US" altLang="en-GB"/>
              <a:t>Third level</a:t>
            </a:r>
            <a:endParaRPr lang="en-US" altLang="en-GB"/>
          </a:p>
          <a:p>
            <a:pPr lvl="3"/>
            <a:r>
              <a:rPr lang="en-US" altLang="en-GB"/>
              <a:t>Fourth level</a:t>
            </a:r>
            <a:endParaRPr lang="en-US" altLang="en-GB"/>
          </a:p>
          <a:p>
            <a:pPr lvl="4"/>
            <a:r>
              <a:rPr lang="en-US" altLang="en-GB"/>
              <a:t>Fifth level</a:t>
            </a:r>
            <a:endParaRPr lang="en-US" alt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0134F253-12E1-49D0-A31B-3DB77A7F9838}" type="slidenum">
              <a:rPr lang="en-US" altLang="en-GB"/>
            </a:fld>
            <a:endParaRPr lang="en-US" altLang="en-GB"/>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ChangeArrowheads="1"/>
          </p:cNvSpPr>
          <p:nvPr>
            <p:ph type="sldImg" idx="4294967295"/>
          </p:nvPr>
        </p:nvSpPr>
        <p:spPr>
          <a:ln>
            <a:miter lim="800000"/>
          </a:ln>
        </p:spPr>
      </p:sp>
      <p:sp>
        <p:nvSpPr>
          <p:cNvPr id="67586" name="Text Placeholder 2"/>
          <p:cNvSpPr>
            <a:spLocks noGrp="1" noChangeArrowheads="1"/>
          </p:cNvSpPr>
          <p:nvPr>
            <p:ph type="body" idx="4294967295"/>
          </p:nvPr>
        </p:nvSpPr>
        <p:spPr/>
        <p:txBody>
          <a:bodyPr/>
          <a:lstStyle/>
          <a:p>
            <a:endParaRPr lang="en-US" alt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ChangeArrowheads="1"/>
          </p:cNvSpPr>
          <p:nvPr>
            <p:ph type="sldImg" idx="4294967295"/>
          </p:nvPr>
        </p:nvSpPr>
        <p:spPr>
          <a:ln>
            <a:miter lim="800000"/>
          </a:ln>
        </p:spPr>
      </p:sp>
      <p:sp>
        <p:nvSpPr>
          <p:cNvPr id="69634" name="Text Placeholder 2"/>
          <p:cNvSpPr>
            <a:spLocks noGrp="1" noChangeArrowheads="1"/>
          </p:cNvSpPr>
          <p:nvPr>
            <p:ph type="body" idx="4294967295"/>
          </p:nvPr>
        </p:nvSpPr>
        <p:spPr/>
        <p:txBody>
          <a:bodyPr/>
          <a:lstStyle/>
          <a:p>
            <a:pPr>
              <a:buFont typeface="Wingdings" panose="05000000000000000000" pitchFamily="2" charset="2"/>
              <a:buChar char="§"/>
            </a:pPr>
            <a:r>
              <a:rPr lang="en-US" altLang="en-GB">
                <a:latin typeface="Times New Roman" panose="02020603050405020304" pitchFamily="18" charset="0"/>
              </a:rPr>
              <a:t>Immunization stands as a cornerstone of public health, acting as a primary strategy for preventing contagious childhood diseases and averting an estimated two to three million deaths each year. </a:t>
            </a:r>
            <a:endParaRPr lang="en-US" altLang="en-GB">
              <a:latin typeface="Times New Roman" panose="02020603050405020304" pitchFamily="18" charset="0"/>
            </a:endParaRPr>
          </a:p>
          <a:p>
            <a:pPr>
              <a:buFont typeface="Wingdings" panose="05000000000000000000" pitchFamily="2" charset="2"/>
              <a:buChar char="§"/>
            </a:pPr>
            <a:r>
              <a:rPr lang="en-US" altLang="en-GB">
                <a:latin typeface="Times New Roman" panose="02020603050405020304" pitchFamily="18" charset="0"/>
              </a:rPr>
              <a:t>However, a significant gap remains in achieving global vaccination targets. </a:t>
            </a:r>
            <a:endParaRPr lang="en-GB" altLang="en-US">
              <a:latin typeface="Times New Roman" panose="02020603050405020304" pitchFamily="18" charset="0"/>
            </a:endParaRPr>
          </a:p>
          <a:p>
            <a:pPr>
              <a:buFont typeface="Wingdings" panose="05000000000000000000" pitchFamily="2" charset="2"/>
              <a:buChar char="§"/>
            </a:pPr>
            <a:r>
              <a:rPr lang="en-US" altLang="en-GB">
                <a:latin typeface="Times New Roman" panose="02020603050405020304" pitchFamily="18" charset="0"/>
              </a:rPr>
              <a:t>Inequalities arise from—and reinforce—social gradients in education, residence, and household resources; across low- and middle-income countries, children from wealthier families are consistently more likely to be vaccinated than those from poorer households</a:t>
            </a:r>
            <a:r>
              <a:rPr lang="en-GB" altLang="en-US">
                <a:latin typeface="Times New Roman" panose="02020603050405020304" pitchFamily="18" charset="0"/>
              </a:rPr>
              <a:t>. </a:t>
            </a:r>
            <a:endParaRPr lang="en-US" altLang="en-GB">
              <a:latin typeface="Times New Roman" panose="02020603050405020304" pitchFamily="18" charset="0"/>
            </a:endParaRPr>
          </a:p>
          <a:p>
            <a:pPr>
              <a:buFont typeface="Wingdings" panose="05000000000000000000" pitchFamily="2" charset="2"/>
              <a:buChar char="§"/>
            </a:pPr>
            <a:r>
              <a:rPr lang="en-US" altLang="en-GB">
                <a:latin typeface="Times New Roman" panose="02020603050405020304" pitchFamily="18" charset="0"/>
              </a:rPr>
              <a:t>These inequities elevate outbreak risk, sustain transmission in pockets of low coverage, and blunt progress toward SDG 3 and IA2030 goal</a:t>
            </a:r>
            <a:r>
              <a:rPr lang="en-GB" altLang="en-US">
                <a:latin typeface="Times New Roman" panose="02020603050405020304" pitchFamily="18" charset="0"/>
              </a:rPr>
              <a:t>s. </a:t>
            </a:r>
            <a:endParaRPr lang="en-GB" altLang="en-US">
              <a:latin typeface="Times New Roman" panose="02020603050405020304" pitchFamily="18" charset="0"/>
            </a:endParaRP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p:cNvSpPr>
          <p:nvPr>
            <p:ph type="sldImg" idx="4294967295"/>
          </p:nvPr>
        </p:nvSpPr>
        <p:spPr>
          <a:ln>
            <a:miter lim="800000"/>
          </a:ln>
        </p:spPr>
      </p:sp>
      <p:sp>
        <p:nvSpPr>
          <p:cNvPr id="71682" name="Text Placeholder 2"/>
          <p:cNvSpPr>
            <a:spLocks noGrp="1" noChangeArrowheads="1"/>
          </p:cNvSpPr>
          <p:nvPr>
            <p:ph type="body" idx="4294967295"/>
          </p:nvPr>
        </p:nvSpPr>
        <p:spPr/>
        <p:txBody>
          <a:bodyPr/>
          <a:lstStyle/>
          <a:p>
            <a:r>
              <a:rPr lang="en-GB" altLang="en-US"/>
              <a:t>CD2030 DQA  issues: Completness, consistency , outliers and missingness</a:t>
            </a:r>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ChangeArrowheads="1"/>
          </p:cNvSpPr>
          <p:nvPr>
            <p:ph type="sldImg" idx="4294967295"/>
          </p:nvPr>
        </p:nvSpPr>
        <p:spPr>
          <a:ln>
            <a:miter lim="800000"/>
          </a:ln>
        </p:spPr>
      </p:sp>
      <p:sp>
        <p:nvSpPr>
          <p:cNvPr id="73730" name="Text Placeholder 2"/>
          <p:cNvSpPr>
            <a:spLocks noGrp="1" noChangeArrowheads="1"/>
          </p:cNvSpPr>
          <p:nvPr>
            <p:ph type="body" idx="4294967295"/>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ChangeArrowheads="1"/>
          </p:cNvSpPr>
          <p:nvPr>
            <p:ph type="sldImg" idx="4294967295"/>
          </p:nvPr>
        </p:nvSpPr>
        <p:spPr>
          <a:ln>
            <a:miter lim="800000"/>
          </a:ln>
        </p:spPr>
      </p:sp>
      <p:sp>
        <p:nvSpPr>
          <p:cNvPr id="75778" name="Text Placeholder 2"/>
          <p:cNvSpPr>
            <a:spLocks noGrp="1" noChangeArrowheads="1"/>
          </p:cNvSpPr>
          <p:nvPr>
            <p:ph type="body" idx="4294967295"/>
          </p:nvPr>
        </p:nvSpPr>
        <p:spPr/>
        <p:txBody>
          <a:bodyPr/>
          <a:lstStyle/>
          <a:p>
            <a:r>
              <a:rPr lang="en-GB" altLang="en-US"/>
              <a:t>1-</a:t>
            </a:r>
            <a:r>
              <a:rPr lang="en-US" altLang="en-GB"/>
              <a:t>Vaccination coverage increases strongly with maternal education</a:t>
            </a:r>
            <a:endParaRPr lang="en-US" altLang="en-GB"/>
          </a:p>
          <a:p>
            <a:r>
              <a:rPr lang="en-GB" altLang="en-US"/>
              <a:t>2-</a:t>
            </a:r>
            <a:r>
              <a:rPr lang="en-US" altLang="en-GB"/>
              <a:t>Children in urban areas are significantly more likely to be vaccinated</a:t>
            </a:r>
            <a:endParaRPr lang="en-US" altLang="en-GB"/>
          </a:p>
          <a:p>
            <a:r>
              <a:rPr lang="en-US" altLang="en-GB"/>
              <a:t> than those in rural and nomadic settings,</a:t>
            </a:r>
            <a:r>
              <a:rPr lang="en-GB" altLang="en-US"/>
              <a:t>.</a:t>
            </a:r>
            <a:endParaRPr lang="en-GB" altLang="en-US"/>
          </a:p>
          <a:p>
            <a:r>
              <a:rPr lang="en-GB" altLang="en-US"/>
              <a:t>3-</a:t>
            </a:r>
            <a:r>
              <a:rPr lang="en-US" altLang="en-GB"/>
              <a:t>Vaccination coverage rises across wealth tiers</a:t>
            </a:r>
            <a:r>
              <a:rPr lang="en-GB" altLang="en-US"/>
              <a:t>(more previlged than</a:t>
            </a:r>
            <a:endParaRPr lang="en-GB" altLang="en-US"/>
          </a:p>
          <a:p>
            <a:r>
              <a:rPr lang="en-GB" altLang="en-US"/>
              <a:t> those with less previleged). </a:t>
            </a:r>
            <a:endParaRPr lang="en-GB" alt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ChangeArrowheads="1"/>
          </p:cNvSpPr>
          <p:nvPr>
            <p:ph type="sldImg" idx="4294967295"/>
          </p:nvPr>
        </p:nvSpPr>
        <p:spPr>
          <a:ln>
            <a:miter lim="800000"/>
          </a:ln>
        </p:spPr>
      </p:sp>
      <p:sp>
        <p:nvSpPr>
          <p:cNvPr id="77826" name="Text Placeholder 2"/>
          <p:cNvSpPr>
            <a:spLocks noGrp="1" noChangeArrowheads="1"/>
          </p:cNvSpPr>
          <p:nvPr>
            <p:ph type="body" idx="4294967295"/>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ChangeArrowheads="1"/>
          </p:cNvSpPr>
          <p:nvPr>
            <p:ph type="sldImg" idx="4294967295"/>
          </p:nvPr>
        </p:nvSpPr>
        <p:spPr>
          <a:ln>
            <a:miter lim="800000"/>
          </a:ln>
        </p:spPr>
      </p:sp>
      <p:sp>
        <p:nvSpPr>
          <p:cNvPr id="79874" name="Text Placeholder 2"/>
          <p:cNvSpPr>
            <a:spLocks noGrp="1" noChangeArrowheads="1"/>
          </p:cNvSpPr>
          <p:nvPr>
            <p:ph type="body" idx="4294967295"/>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ChangeArrowheads="1"/>
          </p:cNvSpPr>
          <p:nvPr>
            <p:ph type="sldImg" idx="4294967295"/>
          </p:nvPr>
        </p:nvSpPr>
        <p:spPr>
          <a:ln>
            <a:miter lim="800000"/>
          </a:ln>
        </p:spPr>
      </p:sp>
      <p:sp>
        <p:nvSpPr>
          <p:cNvPr id="81922" name="Text Placeholder 2"/>
          <p:cNvSpPr>
            <a:spLocks noGrp="1" noChangeArrowheads="1"/>
          </p:cNvSpPr>
          <p:nvPr>
            <p:ph type="body" idx="4294967295"/>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avy background">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text_navy">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139590"/>
            <a:ext cx="9700351" cy="219810"/>
          </a:xfrm>
        </p:spPr>
        <p:txBody>
          <a:bodyPr>
            <a:normAutofit/>
          </a:bodyPr>
          <a:lstStyle>
            <a:lvl1pPr marL="0" indent="0">
              <a:defRPr sz="1400">
                <a:solidFill>
                  <a:schemeClr val="bg1"/>
                </a:solidFill>
              </a:defRPr>
            </a:lvl1pPr>
          </a:lstStyle>
          <a:p>
            <a:r>
              <a:rPr lang="en-GB" noProof="1"/>
              <a:t>Click to edit Master title style</a:t>
            </a:r>
            <a:endParaRPr lang="en-US" noProof="1"/>
          </a:p>
        </p:txBody>
      </p:sp>
      <p:sp>
        <p:nvSpPr>
          <p:cNvPr id="4" name="Text Placeholder 3"/>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4"/>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5"/>
          </p:nvPr>
        </p:nvSpPr>
        <p:spPr/>
        <p:txBody>
          <a:bodyPr/>
          <a:lstStyle>
            <a:lvl1pPr>
              <a:defRPr>
                <a:solidFill>
                  <a:schemeClr val="bg1"/>
                </a:solidFill>
              </a:defRPr>
            </a:lvl1pPr>
          </a:lstStyle>
          <a:p>
            <a:fld id="{F90B344E-853E-47FD-AA52-A2972D513526}" type="slidenum">
              <a:rPr lang="en-US" altLang="en-GB"/>
            </a:fld>
            <a:endParaRPr lang="en-US" altLang="en-GB"/>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text ">
    <p:bg bwMode="auto">
      <p:bgPr>
        <a:solidFill>
          <a:srgbClr val="DDEFF9"/>
        </a:solidFill>
        <a:effectLst/>
      </p:bgPr>
    </p:bg>
    <p:spTree>
      <p:nvGrpSpPr>
        <p:cNvPr id="1" name=""/>
        <p:cNvGrpSpPr/>
        <p:nvPr/>
      </p:nvGrpSpPr>
      <p:grpSpPr>
        <a:xfrm>
          <a:off x="0" y="0"/>
          <a:ext cx="0" cy="0"/>
          <a:chOff x="0" y="0"/>
          <a:chExt cx="0" cy="0"/>
        </a:xfrm>
      </p:grpSpPr>
      <p:cxnSp>
        <p:nvCxnSpPr>
          <p:cNvPr id="2" name="Straight Connector 1"/>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3" name="Title 1"/>
          <p:cNvSpPr txBox="1">
            <a:spLocks noChangeArrowheads="1"/>
          </p:cNvSpPr>
          <p:nvPr/>
        </p:nvSpPr>
        <p:spPr bwMode="auto">
          <a:xfrm>
            <a:off x="457200" y="1139825"/>
            <a:ext cx="73056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altLang="en-GB" sz="1400">
                <a:solidFill>
                  <a:srgbClr val="00205C"/>
                </a:solidFill>
              </a:rPr>
              <a:t>Click to edit Master title style</a:t>
            </a:r>
            <a:endParaRPr lang="en-US" altLang="en-GB" sz="1400">
              <a:solidFill>
                <a:srgbClr val="00205C"/>
              </a:solidFill>
            </a:endParaRPr>
          </a:p>
        </p:txBody>
      </p:sp>
      <p:sp>
        <p:nvSpPr>
          <p:cNvPr id="4" name="Text Placeholder 3"/>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9" name="Picture Placeholder 11"/>
          <p:cNvSpPr>
            <a:spLocks noGrp="1"/>
          </p:cNvSpPr>
          <p:nvPr>
            <p:ph type="pic" sz="quarter" idx="14"/>
          </p:nvPr>
        </p:nvSpPr>
        <p:spPr>
          <a:xfrm>
            <a:off x="7760800" y="1551943"/>
            <a:ext cx="3973999" cy="3477249"/>
          </a:xfrm>
        </p:spPr>
        <p:txBody>
          <a:bodyPr/>
          <a:lstStyle>
            <a:lvl1pPr marL="0" indent="0">
              <a:buNone/>
              <a:defRPr/>
            </a:lvl1pPr>
          </a:lstStyle>
          <a:p>
            <a:r>
              <a:rPr lang="en-GB" noProof="1"/>
              <a:t>Click icon to add picture</a:t>
            </a:r>
            <a:endParaRPr lang="en-US" noProof="1"/>
          </a:p>
        </p:txBody>
      </p:sp>
      <p:sp>
        <p:nvSpPr>
          <p:cNvPr id="12" name="Text Placeholder 3"/>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6"/>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7"/>
          </p:nvPr>
        </p:nvSpPr>
        <p:spPr/>
        <p:txBody>
          <a:bodyPr/>
          <a:lstStyle>
            <a:lvl1pPr>
              <a:defRPr>
                <a:solidFill>
                  <a:srgbClr val="00205C"/>
                </a:solidFill>
              </a:defRPr>
            </a:lvl1pPr>
          </a:lstStyle>
          <a:p>
            <a:fld id="{248C1DF3-5046-4C98-B4D2-F20AC8CEFAD2}" type="slidenum">
              <a:rPr lang="en-US" altLang="en-GB"/>
            </a:fld>
            <a:endParaRPr lang="en-US" altLang="en-GB"/>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11277600" cy="3884295"/>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0"/>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1"/>
          </p:nvPr>
        </p:nvSpPr>
        <p:spPr/>
        <p:txBody>
          <a:bodyPr/>
          <a:lstStyle>
            <a:lvl1pPr>
              <a:defRPr>
                <a:solidFill>
                  <a:srgbClr val="00205C"/>
                </a:solidFill>
              </a:defRPr>
            </a:lvl1pPr>
          </a:lstStyle>
          <a:p>
            <a:fld id="{FDF36ADE-6C1E-4A1E-BF89-5A3A8A938A38}" type="slidenum">
              <a:rPr lang="en-US" altLang="en-GB"/>
            </a:fld>
            <a:endParaRPr lang="en-US" altLang="en-GB"/>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hotos with caption">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563877"/>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12" name="Picture Placeholder 11"/>
          <p:cNvSpPr>
            <a:spLocks noGrp="1"/>
          </p:cNvSpPr>
          <p:nvPr>
            <p:ph type="pic" sz="quarter" idx="13"/>
          </p:nvPr>
        </p:nvSpPr>
        <p:spPr>
          <a:xfrm>
            <a:off x="457200" y="1600200"/>
            <a:ext cx="3657600" cy="3200400"/>
          </a:xfrm>
        </p:spPr>
        <p:txBody>
          <a:bodyPr/>
          <a:lstStyle>
            <a:lvl1pPr marL="0" indent="0">
              <a:buNone/>
              <a:defRPr/>
            </a:lvl1pPr>
          </a:lstStyle>
          <a:p>
            <a:r>
              <a:rPr lang="en-GB" noProof="1"/>
              <a:t>Click icon to add picture</a:t>
            </a:r>
            <a:endParaRPr lang="en-US" noProof="1"/>
          </a:p>
        </p:txBody>
      </p:sp>
      <p:sp>
        <p:nvSpPr>
          <p:cNvPr id="17" name="Picture Placeholder 11"/>
          <p:cNvSpPr>
            <a:spLocks noGrp="1"/>
          </p:cNvSpPr>
          <p:nvPr>
            <p:ph type="pic" sz="quarter" idx="14"/>
          </p:nvPr>
        </p:nvSpPr>
        <p:spPr>
          <a:xfrm>
            <a:off x="4267200" y="1600200"/>
            <a:ext cx="3657600" cy="3200400"/>
          </a:xfrm>
        </p:spPr>
        <p:txBody>
          <a:bodyPr/>
          <a:lstStyle>
            <a:lvl1pPr marL="0" indent="0">
              <a:buNone/>
              <a:defRPr/>
            </a:lvl1pPr>
          </a:lstStyle>
          <a:p>
            <a:r>
              <a:rPr lang="en-GB" noProof="1"/>
              <a:t>Click icon to add picture</a:t>
            </a:r>
            <a:endParaRPr lang="en-US" noProof="1"/>
          </a:p>
        </p:txBody>
      </p:sp>
      <p:sp>
        <p:nvSpPr>
          <p:cNvPr id="18" name="Picture Placeholder 11"/>
          <p:cNvSpPr>
            <a:spLocks noGrp="1"/>
          </p:cNvSpPr>
          <p:nvPr>
            <p:ph type="pic" sz="quarter" idx="15"/>
          </p:nvPr>
        </p:nvSpPr>
        <p:spPr>
          <a:xfrm>
            <a:off x="8077200" y="1600200"/>
            <a:ext cx="3657600" cy="3200400"/>
          </a:xfrm>
        </p:spPr>
        <p:txBody>
          <a:bodyPr/>
          <a:lstStyle>
            <a:lvl1pPr marL="0" indent="0">
              <a:buNone/>
              <a:defRPr/>
            </a:lvl1pPr>
          </a:lstStyle>
          <a:p>
            <a:r>
              <a:rPr lang="en-GB" noProof="1"/>
              <a:t>Click icon to add picture</a:t>
            </a:r>
            <a:endParaRPr lang="en-US" noProof="1"/>
          </a:p>
        </p:txBody>
      </p:sp>
      <p:sp>
        <p:nvSpPr>
          <p:cNvPr id="19" name="Content Placeholder 2"/>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20" name="Content Placeholder 2"/>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5" name="Footer Placeholder 4"/>
          <p:cNvSpPr>
            <a:spLocks noGrp="1"/>
          </p:cNvSpPr>
          <p:nvPr>
            <p:ph type="ftr" sz="quarter" idx="18"/>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9"/>
          </p:nvPr>
        </p:nvSpPr>
        <p:spPr/>
        <p:txBody>
          <a:bodyPr/>
          <a:lstStyle>
            <a:lvl1pPr>
              <a:defRPr>
                <a:solidFill>
                  <a:srgbClr val="00205C"/>
                </a:solidFill>
              </a:defRPr>
            </a:lvl1pPr>
          </a:lstStyle>
          <a:p>
            <a:fld id="{27594C74-F2C5-4315-A8FD-CC5A9265F29B}" type="slidenum">
              <a:rPr lang="en-US" altLang="en-GB"/>
            </a:fld>
            <a:endParaRPr lang="en-US" altLang="en-GB"/>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 Callout">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7467600" cy="3884295"/>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9" name="Text Placeholder 8"/>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4"/>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5"/>
          </p:nvPr>
        </p:nvSpPr>
        <p:spPr/>
        <p:txBody>
          <a:bodyPr/>
          <a:lstStyle>
            <a:lvl1pPr>
              <a:defRPr>
                <a:solidFill>
                  <a:srgbClr val="00205C"/>
                </a:solidFill>
              </a:defRPr>
            </a:lvl1pPr>
          </a:lstStyle>
          <a:p>
            <a:fld id="{B2FF0003-8FAE-4FC4-9571-CD3C6021C98F}" type="slidenum">
              <a:rPr lang="en-US" altLang="en-GB"/>
            </a:fld>
            <a:endParaRPr lang="en-US" altLang="en-GB"/>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4" name="Footer Placeholder 3"/>
          <p:cNvSpPr>
            <a:spLocks noGrp="1"/>
          </p:cNvSpPr>
          <p:nvPr>
            <p:ph type="ftr" sz="quarter" idx="10"/>
          </p:nvPr>
        </p:nvSpPr>
        <p:spPr/>
        <p:txBody>
          <a:bodyPr/>
          <a:lstStyle>
            <a:lvl1pPr>
              <a:defRPr>
                <a:solidFill>
                  <a:srgbClr val="00205C"/>
                </a:solidFill>
              </a:defRPr>
            </a:lvl1pPr>
          </a:lstStyle>
          <a:p>
            <a:endParaRPr lang="en-US"/>
          </a:p>
        </p:txBody>
      </p:sp>
      <p:sp>
        <p:nvSpPr>
          <p:cNvPr id="5" name="Slide Number Placeholder 4"/>
          <p:cNvSpPr>
            <a:spLocks noGrp="1"/>
          </p:cNvSpPr>
          <p:nvPr>
            <p:ph type="sldNum" sz="quarter" idx="11"/>
          </p:nvPr>
        </p:nvSpPr>
        <p:spPr/>
        <p:txBody>
          <a:bodyPr/>
          <a:lstStyle>
            <a:lvl1pPr>
              <a:defRPr>
                <a:solidFill>
                  <a:srgbClr val="00205C"/>
                </a:solidFill>
              </a:defRPr>
            </a:lvl1pPr>
          </a:lstStyle>
          <a:p>
            <a:fld id="{4A16C783-4325-439B-B81E-536E98B52AAB}" type="slidenum">
              <a:rPr lang="en-US" altLang="en-GB"/>
            </a:fld>
            <a:endParaRPr lang="en-US" altLang="en-GB"/>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chemeClr val="bg1"/>
                </a:solidFill>
              </a:defRPr>
            </a:lvl1pPr>
          </a:lstStyle>
          <a:p>
            <a:r>
              <a:rPr lang="en-GB" noProof="1"/>
              <a:t>Click to edit Master title style</a:t>
            </a:r>
            <a:endParaRPr lang="en-US" noProof="1"/>
          </a:p>
        </p:txBody>
      </p:sp>
      <p:sp>
        <p:nvSpPr>
          <p:cNvPr id="4" name="Footer Placeholder 3"/>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3AB60EDE-7FD8-4680-9290-C626935BE991}" type="slidenum">
              <a:rPr lang="en-US" altLang="en-GB"/>
            </a:fld>
            <a:endParaRPr lang="en-US" altLang="en-GB"/>
          </a:p>
        </p:txBody>
      </p:sp>
    </p:spTree>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_light blue">
    <p:bg bwMode="auto">
      <p:bgPr>
        <a:solidFill>
          <a:srgbClr val="DDEFF9"/>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45720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6" name="Footer Placeholder 4"/>
          <p:cNvSpPr>
            <a:spLocks noGrp="1"/>
          </p:cNvSpPr>
          <p:nvPr>
            <p:ph type="ftr" sz="quarter" idx="10"/>
          </p:nvPr>
        </p:nvSpPr>
        <p:spPr>
          <a:xfrm>
            <a:off x="6200775" y="6403975"/>
            <a:ext cx="5154613" cy="320675"/>
          </a:xfrm>
        </p:spPr>
        <p:txBody>
          <a:bodyPr/>
          <a:lstStyle>
            <a:lvl1pPr>
              <a:defRPr>
                <a:solidFill>
                  <a:srgbClr val="00205C"/>
                </a:solidFill>
              </a:defRPr>
            </a:lvl1pPr>
          </a:lstStyle>
          <a:p>
            <a:endParaRPr lang="en-US"/>
          </a:p>
        </p:txBody>
      </p:sp>
      <p:sp>
        <p:nvSpPr>
          <p:cNvPr id="7" name="Slide Number Placeholder 5"/>
          <p:cNvSpPr>
            <a:spLocks noGrp="1"/>
          </p:cNvSpPr>
          <p:nvPr>
            <p:ph type="sldNum" sz="quarter" idx="11"/>
          </p:nvPr>
        </p:nvSpPr>
        <p:spPr/>
        <p:txBody>
          <a:bodyPr/>
          <a:lstStyle>
            <a:lvl1pPr>
              <a:defRPr>
                <a:solidFill>
                  <a:srgbClr val="00205C"/>
                </a:solidFill>
              </a:defRPr>
            </a:lvl1pPr>
          </a:lstStyle>
          <a:p>
            <a:fld id="{D1D438EB-25EC-495B-A906-1893E89DD23E}" type="slidenum">
              <a:rPr lang="en-US" altLang="en-GB"/>
            </a:fld>
            <a:endParaRPr lang="en-US" altLang="en-GB"/>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Two columns lon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1"/>
            <a:ext cx="5486398"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8403" y="2517751"/>
            <a:ext cx="5486400"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5486399"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1828800"/>
            <a:ext cx="5494112"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rgbClr val="00205C"/>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rgbClr val="00205C"/>
                </a:solidFill>
              </a:defRPr>
            </a:lvl1pPr>
          </a:lstStyle>
          <a:p>
            <a:fld id="{1602A9D6-57E0-47DA-8686-E222FC941394}" type="slidenum">
              <a:rPr lang="en-US" altLang="en-GB"/>
            </a:fld>
            <a:endParaRPr lang="en-US" altLang="en-GB"/>
          </a:p>
        </p:txBody>
      </p:sp>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Two columns long_lt blue">
    <p:bg bwMode="auto">
      <p:bgPr>
        <a:solidFill>
          <a:srgbClr val="DDEFF9"/>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1"/>
            <a:ext cx="5486398"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8403" y="2517751"/>
            <a:ext cx="5486400"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5486399"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1828800"/>
            <a:ext cx="5494112"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rgbClr val="00205C"/>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rgbClr val="00205C"/>
                </a:solidFill>
              </a:defRPr>
            </a:lvl1pPr>
          </a:lstStyle>
          <a:p>
            <a:fld id="{FFD8B9F4-E523-4EAB-8D4E-D160ADD0DF74}" type="slidenum">
              <a:rPr lang="en-US" altLang="en-GB"/>
            </a:fld>
            <a:endParaRPr lang="en-US" altLang="en-GB"/>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bwMode="auto">
      <p:bgPr>
        <a:solidFill>
          <a:srgbClr val="00205C"/>
        </a:solid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12192000" cy="6731000"/>
          </a:xfrm>
          <a:prstGeom prst="rect">
            <a:avLst/>
          </a:prstGeom>
          <a:solidFill>
            <a:srgbClr val="00208A">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Three columns">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1" name="Content Placeholder 2"/>
          <p:cNvSpPr>
            <a:spLocks noGrp="1"/>
          </p:cNvSpPr>
          <p:nvPr>
            <p:ph sz="half" idx="14"/>
          </p:nvPr>
        </p:nvSpPr>
        <p:spPr>
          <a:xfrm>
            <a:off x="426903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2" name="Text Placeholder 2"/>
          <p:cNvSpPr>
            <a:spLocks noGrp="1"/>
          </p:cNvSpPr>
          <p:nvPr>
            <p:ph type="body" idx="15"/>
          </p:nvPr>
        </p:nvSpPr>
        <p:spPr>
          <a:xfrm>
            <a:off x="426903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Content Placeholder 2"/>
          <p:cNvSpPr>
            <a:spLocks noGrp="1"/>
          </p:cNvSpPr>
          <p:nvPr>
            <p:ph sz="half" idx="16"/>
          </p:nvPr>
        </p:nvSpPr>
        <p:spPr>
          <a:xfrm>
            <a:off x="806985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4" name="Text Placeholder 2"/>
          <p:cNvSpPr>
            <a:spLocks noGrp="1"/>
          </p:cNvSpPr>
          <p:nvPr>
            <p:ph type="body" idx="17"/>
          </p:nvPr>
        </p:nvSpPr>
        <p:spPr>
          <a:xfrm>
            <a:off x="806985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6" name="Footer Placeholder 5"/>
          <p:cNvSpPr>
            <a:spLocks noGrp="1"/>
          </p:cNvSpPr>
          <p:nvPr>
            <p:ph type="ftr" sz="quarter" idx="18"/>
          </p:nvPr>
        </p:nvSpPr>
        <p:spPr/>
        <p:txBody>
          <a:bodyPr/>
          <a:lstStyle>
            <a:lvl1pPr>
              <a:defRPr>
                <a:solidFill>
                  <a:srgbClr val="00205C"/>
                </a:solidFill>
              </a:defRPr>
            </a:lvl1pPr>
          </a:lstStyle>
          <a:p>
            <a:endParaRPr lang="en-US"/>
          </a:p>
        </p:txBody>
      </p:sp>
      <p:sp>
        <p:nvSpPr>
          <p:cNvPr id="7" name="Slide Number Placeholder 6"/>
          <p:cNvSpPr>
            <a:spLocks noGrp="1"/>
          </p:cNvSpPr>
          <p:nvPr>
            <p:ph type="sldNum" sz="quarter" idx="19"/>
          </p:nvPr>
        </p:nvSpPr>
        <p:spPr/>
        <p:txBody>
          <a:bodyPr/>
          <a:lstStyle>
            <a:lvl1pPr>
              <a:defRPr>
                <a:solidFill>
                  <a:srgbClr val="00205C"/>
                </a:solidFill>
              </a:defRPr>
            </a:lvl1pPr>
          </a:lstStyle>
          <a:p>
            <a:fld id="{7B22C90C-FA32-44B6-B689-A71C8D289075}" type="slidenum">
              <a:rPr lang="en-US" altLang="en-GB"/>
            </a:fld>
            <a:endParaRPr lang="en-US" altLang="en-GB"/>
          </a:p>
        </p:txBody>
      </p:sp>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Three columns_lt blue">
    <p:bg bwMode="auto">
      <p:bgPr>
        <a:solidFill>
          <a:srgbClr val="DDEFF9"/>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1" name="Content Placeholder 2"/>
          <p:cNvSpPr>
            <a:spLocks noGrp="1"/>
          </p:cNvSpPr>
          <p:nvPr>
            <p:ph sz="half" idx="14"/>
          </p:nvPr>
        </p:nvSpPr>
        <p:spPr>
          <a:xfrm>
            <a:off x="426903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2" name="Text Placeholder 2"/>
          <p:cNvSpPr>
            <a:spLocks noGrp="1"/>
          </p:cNvSpPr>
          <p:nvPr>
            <p:ph type="body" idx="15"/>
          </p:nvPr>
        </p:nvSpPr>
        <p:spPr>
          <a:xfrm>
            <a:off x="426903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Content Placeholder 2"/>
          <p:cNvSpPr>
            <a:spLocks noGrp="1"/>
          </p:cNvSpPr>
          <p:nvPr>
            <p:ph sz="half" idx="16"/>
          </p:nvPr>
        </p:nvSpPr>
        <p:spPr>
          <a:xfrm>
            <a:off x="806985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4" name="Text Placeholder 2"/>
          <p:cNvSpPr>
            <a:spLocks noGrp="1"/>
          </p:cNvSpPr>
          <p:nvPr>
            <p:ph type="body" idx="17"/>
          </p:nvPr>
        </p:nvSpPr>
        <p:spPr>
          <a:xfrm>
            <a:off x="806985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6" name="Footer Placeholder 5"/>
          <p:cNvSpPr>
            <a:spLocks noGrp="1"/>
          </p:cNvSpPr>
          <p:nvPr>
            <p:ph type="ftr" sz="quarter" idx="18"/>
          </p:nvPr>
        </p:nvSpPr>
        <p:spPr/>
        <p:txBody>
          <a:bodyPr/>
          <a:lstStyle>
            <a:lvl1pPr>
              <a:defRPr>
                <a:solidFill>
                  <a:srgbClr val="00205C"/>
                </a:solidFill>
              </a:defRPr>
            </a:lvl1pPr>
          </a:lstStyle>
          <a:p>
            <a:endParaRPr lang="en-US"/>
          </a:p>
        </p:txBody>
      </p:sp>
      <p:sp>
        <p:nvSpPr>
          <p:cNvPr id="7" name="Slide Number Placeholder 6"/>
          <p:cNvSpPr>
            <a:spLocks noGrp="1"/>
          </p:cNvSpPr>
          <p:nvPr>
            <p:ph type="sldNum" sz="quarter" idx="19"/>
          </p:nvPr>
        </p:nvSpPr>
        <p:spPr/>
        <p:txBody>
          <a:bodyPr/>
          <a:lstStyle>
            <a:lvl1pPr>
              <a:defRPr>
                <a:solidFill>
                  <a:srgbClr val="00205C"/>
                </a:solidFill>
              </a:defRPr>
            </a:lvl1pPr>
          </a:lstStyle>
          <a:p>
            <a:fld id="{BD24071D-2576-4DBF-B021-E26D0C7F63B6}" type="slidenum">
              <a:rPr lang="en-US" altLang="en-GB"/>
            </a:fld>
            <a:endParaRPr lang="en-US" altLang="en-GB"/>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_ Two">
    <p:bg bwMode="auto">
      <p:bgPr>
        <a:solidFill>
          <a:srgbClr val="00205C"/>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chemeClr val="bg1"/>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chemeClr val="bg1"/>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chemeClr val="bg1"/>
                </a:solidFill>
              </a:defRPr>
            </a:lvl1pPr>
          </a:lstStyle>
          <a:p>
            <a:fld id="{F1A92333-D911-4EB8-A05A-A225E09131D7}" type="slidenum">
              <a:rPr lang="en-US" altLang="en-GB"/>
            </a:fld>
            <a:endParaRPr lang="en-US" altLang="en-GB"/>
          </a:p>
        </p:txBody>
      </p:sp>
    </p:spTree>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_ Three">
    <p:bg bwMode="auto">
      <p:bgPr>
        <a:solidFill>
          <a:srgbClr val="00205C"/>
        </a:solidFill>
        <a:effectLst/>
      </p:bgPr>
    </p:bg>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57200"/>
            <a:ext cx="5638800" cy="1134533"/>
          </a:xfrm>
        </p:spPr>
        <p:txBody>
          <a:bodyPr/>
          <a:lstStyle>
            <a:lvl1pPr>
              <a:defRPr>
                <a:solidFill>
                  <a:schemeClr val="bg1"/>
                </a:solidFill>
              </a:defRPr>
            </a:lvl1pPr>
          </a:lstStyle>
          <a:p>
            <a:r>
              <a:rPr lang="en-GB" noProof="1"/>
              <a:t>Click to edit Master title style</a:t>
            </a:r>
            <a:endParaRPr lang="en-US" noProof="1"/>
          </a:p>
        </p:txBody>
      </p:sp>
      <p:sp>
        <p:nvSpPr>
          <p:cNvPr id="4" name="Content Placeholder 3"/>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6" name="Content Placeholder 5"/>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0" name="Content Placeholder 5"/>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1" name="Text Placeholder 2"/>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2" name="Text Placeholder 2"/>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Text Placeholder 2"/>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5" name="Footer Placeholder 7"/>
          <p:cNvSpPr>
            <a:spLocks noGrp="1"/>
          </p:cNvSpPr>
          <p:nvPr>
            <p:ph type="ftr" sz="quarter" idx="17"/>
          </p:nvPr>
        </p:nvSpPr>
        <p:spPr/>
        <p:txBody>
          <a:bodyPr/>
          <a:lstStyle>
            <a:lvl1pPr>
              <a:defRPr>
                <a:solidFill>
                  <a:schemeClr val="bg1"/>
                </a:solidFill>
              </a:defRPr>
            </a:lvl1pPr>
          </a:lstStyle>
          <a:p>
            <a:endParaRPr lang="en-US"/>
          </a:p>
        </p:txBody>
      </p:sp>
      <p:sp>
        <p:nvSpPr>
          <p:cNvPr id="7" name="Slide Number Placeholder 8"/>
          <p:cNvSpPr>
            <a:spLocks noGrp="1"/>
          </p:cNvSpPr>
          <p:nvPr>
            <p:ph type="sldNum" sz="quarter" idx="18"/>
          </p:nvPr>
        </p:nvSpPr>
        <p:spPr/>
        <p:txBody>
          <a:bodyPr/>
          <a:lstStyle>
            <a:lvl1pPr>
              <a:defRPr>
                <a:solidFill>
                  <a:schemeClr val="bg1"/>
                </a:solidFill>
              </a:defRPr>
            </a:lvl1pPr>
          </a:lstStyle>
          <a:p>
            <a:fld id="{62E9AF58-F897-4E4A-B65E-11738B9C9742}" type="slidenum">
              <a:rPr lang="en-US" altLang="en-GB"/>
            </a:fld>
            <a:endParaRPr lang="en-US" altLang="en-GB"/>
          </a:p>
        </p:txBody>
      </p:sp>
    </p:spTree>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5" name="Rectangle 4"/>
          <p:cNvSpPr/>
          <p:nvPr/>
        </p:nvSpPr>
        <p:spPr>
          <a:xfrm>
            <a:off x="4259263" y="0"/>
            <a:ext cx="7932737"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cxnSp>
        <p:nvCxnSpPr>
          <p:cNvPr id="6" name="Straight Connector 5"/>
          <p:cNvCxnSpPr/>
          <p:nvPr/>
        </p:nvCxnSpPr>
        <p:spPr>
          <a:xfrm>
            <a:off x="457200" y="457200"/>
            <a:ext cx="333851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0435" y="685800"/>
            <a:ext cx="3335388" cy="839788"/>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Text Placeholder 3"/>
          <p:cNvSpPr>
            <a:spLocks noGrp="1"/>
          </p:cNvSpPr>
          <p:nvPr>
            <p:ph type="body" sz="half" idx="2"/>
          </p:nvPr>
        </p:nvSpPr>
        <p:spPr>
          <a:xfrm>
            <a:off x="457200" y="1828801"/>
            <a:ext cx="3335388" cy="3952232"/>
          </a:xfrm>
        </p:spPr>
        <p:txBody>
          <a:bodyPr>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8" name="Footer Placeholder 5"/>
          <p:cNvSpPr>
            <a:spLocks noGrp="1"/>
          </p:cNvSpPr>
          <p:nvPr>
            <p:ph type="ftr" sz="quarter" idx="10"/>
          </p:nvPr>
        </p:nvSpPr>
        <p:spPr/>
        <p:txBody>
          <a:bodyPr/>
          <a:lstStyle>
            <a:lvl1pPr>
              <a:defRPr>
                <a:solidFill>
                  <a:srgbClr val="00205C"/>
                </a:solidFill>
              </a:defRPr>
            </a:lvl1pPr>
          </a:lstStyle>
          <a:p>
            <a:endParaRPr lang="en-US"/>
          </a:p>
        </p:txBody>
      </p:sp>
      <p:sp>
        <p:nvSpPr>
          <p:cNvPr id="9" name="Slide Number Placeholder 6"/>
          <p:cNvSpPr>
            <a:spLocks noGrp="1"/>
          </p:cNvSpPr>
          <p:nvPr>
            <p:ph type="sldNum" sz="quarter" idx="11"/>
          </p:nvPr>
        </p:nvSpPr>
        <p:spPr/>
        <p:txBody>
          <a:bodyPr/>
          <a:lstStyle>
            <a:lvl1pPr>
              <a:defRPr>
                <a:solidFill>
                  <a:srgbClr val="00205C"/>
                </a:solidFill>
              </a:defRPr>
            </a:lvl1pPr>
          </a:lstStyle>
          <a:p>
            <a:fld id="{58FEEE57-DCC2-4851-B23E-04E2100DAF24}" type="slidenum">
              <a:rPr lang="en-US" altLang="en-GB"/>
            </a:fld>
            <a:endParaRPr lang="en-US" altLang="en-GB"/>
          </a:p>
        </p:txBody>
      </p:sp>
    </p:spTree>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p:nvCxnSpPr>
        <p:spPr>
          <a:xfrm>
            <a:off x="457200" y="457200"/>
            <a:ext cx="3336925"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3337560" cy="857150"/>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Picture Placeholder 2"/>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endParaRPr lang="en-US" noProof="1"/>
          </a:p>
        </p:txBody>
      </p:sp>
      <p:sp>
        <p:nvSpPr>
          <p:cNvPr id="4" name="Text Placeholder 3"/>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7" name="Footer Placeholder 5"/>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6"/>
          <p:cNvSpPr>
            <a:spLocks noGrp="1"/>
          </p:cNvSpPr>
          <p:nvPr>
            <p:ph type="sldNum" sz="quarter" idx="11"/>
          </p:nvPr>
        </p:nvSpPr>
        <p:spPr/>
        <p:txBody>
          <a:bodyPr/>
          <a:lstStyle>
            <a:lvl1pPr>
              <a:defRPr>
                <a:solidFill>
                  <a:schemeClr val="bg1"/>
                </a:solidFill>
              </a:defRPr>
            </a:lvl1pPr>
          </a:lstStyle>
          <a:p>
            <a:fld id="{CC6E96A1-CF79-4EA8-BEF8-6DAE1B713F3B}" type="slidenum">
              <a:rPr lang="en-US" altLang="en-GB"/>
            </a:fld>
            <a:endParaRPr lang="en-US" altLang="en-GB"/>
          </a:p>
        </p:txBody>
      </p:sp>
    </p:spTree>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bg bwMode="auto">
      <p:bgPr>
        <a:solidFill>
          <a:srgbClr val="DDEFF9"/>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3336925"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3337560" cy="857150"/>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Picture Placeholder 2"/>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endParaRPr lang="en-US" noProof="1"/>
          </a:p>
        </p:txBody>
      </p:sp>
      <p:sp>
        <p:nvSpPr>
          <p:cNvPr id="4" name="Text Placeholder 3"/>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7" name="Footer Placeholder 5"/>
          <p:cNvSpPr>
            <a:spLocks noGrp="1"/>
          </p:cNvSpPr>
          <p:nvPr>
            <p:ph type="ftr" sz="quarter" idx="10"/>
          </p:nvPr>
        </p:nvSpPr>
        <p:spPr/>
        <p:txBody>
          <a:bodyPr/>
          <a:lstStyle>
            <a:lvl1pPr>
              <a:defRPr>
                <a:solidFill>
                  <a:srgbClr val="00205C"/>
                </a:solidFill>
              </a:defRPr>
            </a:lvl1pPr>
          </a:lstStyle>
          <a:p>
            <a:endParaRPr lang="en-US"/>
          </a:p>
        </p:txBody>
      </p:sp>
      <p:sp>
        <p:nvSpPr>
          <p:cNvPr id="8" name="Slide Number Placeholder 6"/>
          <p:cNvSpPr>
            <a:spLocks noGrp="1"/>
          </p:cNvSpPr>
          <p:nvPr>
            <p:ph type="sldNum" sz="quarter" idx="11"/>
          </p:nvPr>
        </p:nvSpPr>
        <p:spPr/>
        <p:txBody>
          <a:bodyPr/>
          <a:lstStyle>
            <a:lvl1pPr>
              <a:defRPr>
                <a:solidFill>
                  <a:srgbClr val="00205C"/>
                </a:solidFill>
              </a:defRPr>
            </a:lvl1pPr>
          </a:lstStyle>
          <a:p>
            <a:fld id="{078B7141-ED17-4704-B71A-AB6F137F728D}" type="slidenum">
              <a:rPr lang="en-US" altLang="en-GB"/>
            </a:fld>
            <a:endParaRPr lang="en-US" altLang="en-GB"/>
          </a:p>
        </p:txBody>
      </p:sp>
    </p:spTree>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End page_navy background">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53113"/>
            <a:ext cx="2314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828800"/>
            <a:ext cx="5638800" cy="1325499"/>
          </a:xfrm>
        </p:spPr>
        <p:txBody>
          <a:bodyPr>
            <a:normAutofit/>
          </a:bodyPr>
          <a:lstStyle>
            <a:lvl1pPr algn="l">
              <a:defRPr sz="4800">
                <a:solidFill>
                  <a:srgbClr val="009ADE"/>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a:lstStyle>
            <a:lvl1pPr fontAlgn="auto">
              <a:defRPr noProof="1">
                <a:latin typeface="+mn-lt"/>
              </a:defRPr>
            </a:lvl1pPr>
          </a:lstStyle>
          <a:p>
            <a:fld id="{E4888D3B-4E5E-4C37-B7C5-0E4EBED0464F}" type="datetime1">
              <a:rPr lang="en-US"/>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F0A7E99-9F04-427C-8063-A3C14CC8AA4E}" type="slidenum">
              <a:rPr lang="en-US" altLang="en-GB"/>
            </a:fld>
            <a:endParaRPr lang="en-US" altLang="en-GB"/>
          </a:p>
        </p:txBody>
      </p:sp>
    </p:spTree>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Date Placeholder 4"/>
          <p:cNvSpPr>
            <a:spLocks noGrp="1"/>
          </p:cNvSpPr>
          <p:nvPr>
            <p:ph type="dt" sz="half" idx="10"/>
          </p:nvPr>
        </p:nvSpPr>
        <p:spPr>
          <a:xfrm>
            <a:off x="0" y="0"/>
            <a:ext cx="0" cy="0"/>
          </a:xfrm>
        </p:spPr>
        <p:txBody>
          <a:bodyPr/>
          <a:lstStyle>
            <a:lvl1pPr fontAlgn="auto">
              <a:defRPr noProof="1">
                <a:latin typeface="+mn-lt"/>
              </a:defRPr>
            </a:lvl1pPr>
          </a:lstStyle>
          <a:p>
            <a:fld id="{F913B49E-4CB6-4F48-A920-97EA15CA4BF1}" type="datetime1">
              <a:rPr lang="en-US"/>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8C6DFED-07EC-4DAC-9B60-AC14AD8B9AD2}" type="slidenum">
              <a:rPr lang="en-US" altLang="en-GB"/>
            </a:fld>
            <a:endParaRPr lang="en-US" altLang="en-GB"/>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navy + blue logo">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70"/>
          </a:xfrm>
        </p:spPr>
        <p:txBody>
          <a:bodyPr/>
          <a:lstStyle/>
          <a:p>
            <a:r>
              <a:rPr lang="en-US" noProof="1"/>
              <a:t>Click to edit Master title style</a:t>
            </a:r>
            <a:endParaRPr lang="en-US" noProof="1"/>
          </a:p>
        </p:txBody>
      </p:sp>
      <p:sp>
        <p:nvSpPr>
          <p:cNvPr id="3" name="Text Placeholder 2"/>
          <p:cNvSpPr>
            <a:spLocks noGrp="1"/>
          </p:cNvSpPr>
          <p:nvPr>
            <p:ph type="body" sz="half" idx="1"/>
          </p:nvPr>
        </p:nvSpPr>
        <p:spPr>
          <a:xfrm>
            <a:off x="590057" y="1380816"/>
            <a:ext cx="5440788" cy="461183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quarter" idx="2"/>
          </p:nvPr>
        </p:nvSpPr>
        <p:spPr>
          <a:xfrm>
            <a:off x="6204601" y="1380846"/>
            <a:ext cx="5440788" cy="223608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Content Placeholder 4"/>
          <p:cNvSpPr>
            <a:spLocks noGrp="1"/>
          </p:cNvSpPr>
          <p:nvPr>
            <p:ph sz="quarter" idx="3"/>
          </p:nvPr>
        </p:nvSpPr>
        <p:spPr>
          <a:xfrm>
            <a:off x="6204601" y="3755156"/>
            <a:ext cx="5440788" cy="223752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6" name="Footer Placeholder 4"/>
          <p:cNvSpPr>
            <a:spLocks noGrp="1"/>
          </p:cNvSpPr>
          <p:nvPr>
            <p:ph type="ftr" sz="quarter" idx="10"/>
          </p:nvPr>
        </p:nvSpPr>
        <p:spPr/>
        <p:txBody>
          <a:bodyPr/>
          <a:lstStyle>
            <a:lvl1pPr>
              <a:defRPr/>
            </a:lvl1pPr>
          </a:lstStyle>
          <a:p>
            <a:endParaRPr lang="en-US"/>
          </a:p>
        </p:txBody>
      </p:sp>
      <p:sp>
        <p:nvSpPr>
          <p:cNvPr id="7" name="Slide Number Placeholder 5"/>
          <p:cNvSpPr>
            <a:spLocks noGrp="1"/>
          </p:cNvSpPr>
          <p:nvPr>
            <p:ph type="sldNum" sz="quarter" idx="11"/>
          </p:nvPr>
        </p:nvSpPr>
        <p:spPr/>
        <p:txBody>
          <a:bodyPr/>
          <a:lstStyle>
            <a:lvl1pPr>
              <a:defRPr/>
            </a:lvl1pPr>
          </a:lstStyle>
          <a:p>
            <a:fld id="{D68FD9B3-87AC-4191-ABFA-8FE839A22534}" type="slidenum">
              <a:rPr lang="en-US" altLang="en-GB"/>
            </a:fld>
            <a:endParaRPr lang="en-US" altLang="en-GB"/>
          </a:p>
        </p:txBody>
      </p:sp>
    </p:spTree>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Text Slide Template">
    <p:spTree>
      <p:nvGrpSpPr>
        <p:cNvPr id="1" name=""/>
        <p:cNvGrpSpPr/>
        <p:nvPr/>
      </p:nvGrpSpPr>
      <p:grpSpPr>
        <a:xfrm>
          <a:off x="0" y="0"/>
          <a:ext cx="0" cy="0"/>
          <a:chOff x="0" y="0"/>
          <a:chExt cx="0" cy="0"/>
        </a:xfrm>
      </p:grpSpPr>
      <p:sp>
        <p:nvSpPr>
          <p:cNvPr id="4" name="Rectangle 3"/>
          <p:cNvSpPr/>
          <p:nvPr userDrawn="1"/>
        </p:nvSpPr>
        <p:spPr>
          <a:xfrm>
            <a:off x="11879263" y="0"/>
            <a:ext cx="312737" cy="1157288"/>
          </a:xfrm>
          <a:prstGeom prst="rect">
            <a:avLst/>
          </a:prstGeom>
          <a:solidFill>
            <a:srgbClr val="79C1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2400" noProof="1"/>
          </a:p>
        </p:txBody>
      </p:sp>
      <p:sp>
        <p:nvSpPr>
          <p:cNvPr id="5" name="Rectangle 4"/>
          <p:cNvSpPr/>
          <p:nvPr userDrawn="1"/>
        </p:nvSpPr>
        <p:spPr>
          <a:xfrm>
            <a:off x="0" y="1560513"/>
            <a:ext cx="312738" cy="4273550"/>
          </a:xfrm>
          <a:prstGeom prst="rect">
            <a:avLst/>
          </a:prstGeom>
          <a:solidFill>
            <a:srgbClr val="79C1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z="2400" noProof="1"/>
          </a:p>
        </p:txBody>
      </p:sp>
      <p:sp>
        <p:nvSpPr>
          <p:cNvPr id="2" name="Title 1"/>
          <p:cNvSpPr>
            <a:spLocks noGrp="1"/>
          </p:cNvSpPr>
          <p:nvPr>
            <p:ph type="title" hasCustomPrompt="1"/>
          </p:nvPr>
        </p:nvSpPr>
        <p:spPr>
          <a:xfrm>
            <a:off x="312356" y="474555"/>
            <a:ext cx="4574603" cy="1020721"/>
          </a:xfrm>
        </p:spPr>
        <p:txBody>
          <a:bodyPr anchor="b">
            <a:noAutofit/>
          </a:bodyPr>
          <a:lstStyle>
            <a:lvl1pPr>
              <a:defRPr sz="5330" b="1" i="0" baseline="0">
                <a:solidFill>
                  <a:srgbClr val="78C149"/>
                </a:solidFill>
                <a:latin typeface="Calibri" panose="020F0502020204030204" pitchFamily="34" charset="0"/>
                <a:ea typeface="Calibri" panose="020F0502020204030204" pitchFamily="34" charset="0"/>
                <a:cs typeface="Calibri" panose="020F0502020204030204" pitchFamily="34" charset="0"/>
              </a:defRPr>
            </a:lvl1pPr>
          </a:lstStyle>
          <a:p>
            <a:r>
              <a:rPr lang="en-US" noProof="1"/>
              <a:t>IMAGE /TEXT</a:t>
            </a:r>
            <a:endParaRPr lang="en-US" noProof="1"/>
          </a:p>
        </p:txBody>
      </p:sp>
      <p:sp>
        <p:nvSpPr>
          <p:cNvPr id="3" name="Picture Placeholder 2"/>
          <p:cNvSpPr>
            <a:spLocks noGrp="1" noChangeAspect="1"/>
          </p:cNvSpPr>
          <p:nvPr>
            <p:ph type="pic" idx="1"/>
          </p:nvPr>
        </p:nvSpPr>
        <p:spPr>
          <a:xfrm>
            <a:off x="312356" y="1561103"/>
            <a:ext cx="6418433" cy="4272997"/>
          </a:xfrm>
        </p:spPr>
        <p:txBody>
          <a:bodyPr/>
          <a:lstStyle>
            <a:lvl1pPr marL="0" indent="0">
              <a:buNone/>
              <a:defRPr sz="3195"/>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0660" indent="0">
              <a:buNone/>
              <a:defRPr sz="2000"/>
            </a:lvl7pPr>
            <a:lvl8pPr marL="3197860" indent="0">
              <a:buNone/>
              <a:defRPr sz="2000"/>
            </a:lvl8pPr>
            <a:lvl9pPr marL="3654425" indent="0">
              <a:buNone/>
              <a:defRPr sz="2000"/>
            </a:lvl9pPr>
          </a:lstStyle>
          <a:p>
            <a:r>
              <a:rPr lang="en-US" noProof="1"/>
              <a:t>Click icon to add picture</a:t>
            </a:r>
            <a:endParaRPr lang="en-US" noProof="1"/>
          </a:p>
        </p:txBody>
      </p:sp>
      <p:sp>
        <p:nvSpPr>
          <p:cNvPr id="10" name="Text Placeholder 9"/>
          <p:cNvSpPr>
            <a:spLocks noGrp="1"/>
          </p:cNvSpPr>
          <p:nvPr>
            <p:ph type="body" sz="quarter" idx="11" hasCustomPrompt="1"/>
          </p:nvPr>
        </p:nvSpPr>
        <p:spPr>
          <a:xfrm>
            <a:off x="7258051" y="2448984"/>
            <a:ext cx="4146549" cy="3385116"/>
          </a:xfrm>
        </p:spPr>
        <p:txBody>
          <a:bodyPr>
            <a:normAutofit/>
          </a:bodyPr>
          <a:lstStyle>
            <a:lvl1pPr marL="0" indent="0" algn="r">
              <a:lnSpc>
                <a:spcPct val="150000"/>
              </a:lnSpc>
              <a:buNone/>
              <a:defRPr sz="1600">
                <a:latin typeface="+mj-lt"/>
              </a:defRPr>
            </a:lvl1pPr>
            <a:lvl2pPr marL="456565" indent="0" algn="r">
              <a:lnSpc>
                <a:spcPct val="150000"/>
              </a:lnSpc>
              <a:buNone/>
              <a:defRPr sz="1600">
                <a:latin typeface="+mj-lt"/>
              </a:defRPr>
            </a:lvl2pPr>
            <a:lvl3pPr marL="913765" indent="0" algn="r">
              <a:lnSpc>
                <a:spcPct val="150000"/>
              </a:lnSpc>
              <a:buNone/>
              <a:defRPr sz="1600">
                <a:latin typeface="+mj-lt"/>
              </a:defRPr>
            </a:lvl3pPr>
            <a:lvl4pPr marL="1370330" indent="0" algn="r">
              <a:lnSpc>
                <a:spcPct val="150000"/>
              </a:lnSpc>
              <a:buNone/>
              <a:defRPr sz="1600">
                <a:latin typeface="+mj-lt"/>
              </a:defRPr>
            </a:lvl4pPr>
            <a:lvl5pPr marL="1827530" indent="0" algn="r">
              <a:lnSpc>
                <a:spcPct val="150000"/>
              </a:lnSpc>
              <a:buNone/>
              <a:defRPr sz="1600">
                <a:latin typeface="+mj-lt"/>
              </a:defRPr>
            </a:lvl5pPr>
          </a:lstStyle>
          <a:p>
            <a:pPr lvl="0"/>
            <a:r>
              <a:rPr lang="en-US" noProof="1"/>
              <a:t>Lorem ipsum dolor sit amet, consectetuer adipiscing elit, sed diam nonummy nibh euismod tincidunt ut laoreet dolore magna aliquam erat volutpat. Ut wisi enim ad minim veniam, quis nostrud exerci tation ullamcorper suscipit lobortis nisl ut aliquip ex ea commodo</a:t>
            </a:r>
            <a:endParaRPr lang="en-US"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in Slide (Option 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39283" y="2766219"/>
            <a:ext cx="11112244" cy="1325563"/>
          </a:xfrm>
          <a:noFill/>
        </p:spPr>
        <p:txBody>
          <a:bodyPr anchor="ctr"/>
          <a:lstStyle>
            <a:lvl1pPr algn="ctr">
              <a:defRPr sz="7200">
                <a:effectLst>
                  <a:outerShdw blurRad="508000" dist="381000" dir="5400000" algn="t" rotWithShape="0">
                    <a:prstClr val="black">
                      <a:alpha val="30000"/>
                    </a:prstClr>
                  </a:outerShdw>
                </a:effectLst>
              </a:defRPr>
            </a:lvl1pPr>
          </a:lstStyle>
          <a:p>
            <a:r>
              <a:rPr lang="en-US" noProof="1"/>
              <a:t>YOUR TITLE</a:t>
            </a:r>
            <a:endParaRPr lang="en-US" noProof="1"/>
          </a:p>
        </p:txBody>
      </p:sp>
      <p:sp>
        <p:nvSpPr>
          <p:cNvPr id="7" name="Subtitle"/>
          <p:cNvSpPr>
            <a:spLocks noGrp="1"/>
          </p:cNvSpPr>
          <p:nvPr>
            <p:ph type="body" sz="quarter" idx="13" hasCustomPrompt="1"/>
          </p:nvPr>
        </p:nvSpPr>
        <p:spPr>
          <a:xfrm>
            <a:off x="562378" y="4315634"/>
            <a:ext cx="11089149" cy="557198"/>
          </a:xfrm>
        </p:spPr>
        <p:txBody>
          <a:bodyPr anchor="ctr">
            <a:normAutofit/>
          </a:bodyPr>
          <a:lstStyle>
            <a:lvl1pPr marL="0" indent="0" algn="ctr">
              <a:buFontTx/>
              <a:buNone/>
              <a:defRPr sz="2000" spc="30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noProof="1"/>
              <a:t>YOUR SUBTITLE</a:t>
            </a:r>
            <a:endParaRPr lang="en-US" noProof="1"/>
          </a:p>
        </p:txBody>
      </p:sp>
      <p:sp>
        <p:nvSpPr>
          <p:cNvPr id="12" name="Picture Placeholder 11"/>
          <p:cNvSpPr>
            <a:spLocks noGrp="1"/>
          </p:cNvSpPr>
          <p:nvPr>
            <p:ph type="pic" sz="quarter" idx="14" hasCustomPrompt="1"/>
          </p:nvPr>
        </p:nvSpPr>
        <p:spPr>
          <a:xfrm>
            <a:off x="2623002" y="0"/>
            <a:ext cx="9568998" cy="6858000"/>
          </a:xfrm>
        </p:spPr>
        <p:txBody>
          <a:bodyPr anchor="ctr">
            <a:normAutofit/>
          </a:bodyPr>
          <a:lstStyle>
            <a:lvl1pPr marL="0" indent="0" algn="ctr">
              <a:buFontTx/>
              <a:buNone/>
              <a:defRPr sz="2000"/>
            </a:lvl1pPr>
          </a:lstStyle>
          <a:p>
            <a:r>
              <a:rPr lang="en-US" noProof="1"/>
              <a:t>ADD PICTURE</a:t>
            </a:r>
            <a:endParaRPr lang="en-US" noProof="1"/>
          </a:p>
        </p:txBody>
      </p:sp>
      <p:sp>
        <p:nvSpPr>
          <p:cNvPr id="8" name="Subtitle"/>
          <p:cNvSpPr>
            <a:spLocks noGrp="1"/>
          </p:cNvSpPr>
          <p:nvPr>
            <p:ph type="body" sz="quarter" idx="15" hasCustomPrompt="1"/>
          </p:nvPr>
        </p:nvSpPr>
        <p:spPr>
          <a:xfrm>
            <a:off x="562378" y="5031692"/>
            <a:ext cx="11089149" cy="557198"/>
          </a:xfrm>
        </p:spPr>
        <p:txBody>
          <a:bodyPr anchor="ctr">
            <a:normAutofit/>
          </a:bodyPr>
          <a:lstStyle>
            <a:lvl1pPr marL="0" indent="0" algn="ctr">
              <a:buFontTx/>
              <a:buNone/>
              <a:defRPr sz="2000" spc="300">
                <a:effectLst>
                  <a:outerShdw blurRad="508000" dist="381000" dir="5400000" algn="t" rotWithShape="0">
                    <a:prstClr val="black">
                      <a:alpha val="30000"/>
                    </a:prstClr>
                  </a:outerShdw>
                </a:effectLst>
              </a:defRPr>
            </a:lvl1pPr>
            <a:lvl2pPr marL="457200" indent="0">
              <a:buFontTx/>
              <a:buNone/>
              <a:defRPr/>
            </a:lvl2pPr>
            <a:lvl3pPr marL="914400" indent="0">
              <a:buFontTx/>
              <a:buNone/>
              <a:defRPr/>
            </a:lvl3pPr>
            <a:lvl4pPr marL="1371600" indent="0">
              <a:buFontTx/>
              <a:buNone/>
              <a:defRPr/>
            </a:lvl4pPr>
            <a:lvl5pPr marL="1828165" indent="0">
              <a:buFontTx/>
              <a:buNone/>
              <a:defRPr/>
            </a:lvl5pPr>
          </a:lstStyle>
          <a:p>
            <a:pPr lvl="0"/>
            <a:r>
              <a:rPr lang="en-US" noProof="1"/>
              <a:t>YOUR SUBTITLE</a:t>
            </a:r>
            <a:endParaRPr lang="en-US" noProof="1"/>
          </a:p>
        </p:txBody>
      </p:sp>
      <p:sp>
        <p:nvSpPr>
          <p:cNvPr id="3" name="Date Placeholder 3"/>
          <p:cNvSpPr>
            <a:spLocks noGrp="1"/>
          </p:cNvSpPr>
          <p:nvPr>
            <p:ph type="dt" sz="half" idx="16"/>
          </p:nvPr>
        </p:nvSpPr>
        <p:spPr>
          <a:xfrm>
            <a:off x="838200" y="6356350"/>
            <a:ext cx="2743200" cy="365125"/>
          </a:xfrm>
        </p:spPr>
        <p:txBody>
          <a:bodyPr/>
          <a:lstStyle>
            <a:lvl1pPr fontAlgn="auto">
              <a:defRPr noProof="1">
                <a:latin typeface="+mn-lt"/>
              </a:defRPr>
            </a:lvl1pPr>
          </a:lstStyle>
          <a:p>
            <a:fld id="{2D4F001C-70B6-4D6B-92F5-3677B33CADE8}" type="datetime1">
              <a:rPr lang="en-US"/>
            </a:fld>
            <a:endParaRPr lang="en-US"/>
          </a:p>
        </p:txBody>
      </p:sp>
      <p:sp>
        <p:nvSpPr>
          <p:cNvPr id="4" name="Footer Placeholder 4"/>
          <p:cNvSpPr>
            <a:spLocks noGrp="1"/>
          </p:cNvSpPr>
          <p:nvPr>
            <p:ph type="ftr" sz="quarter" idx="17"/>
          </p:nvPr>
        </p:nvSpPr>
        <p:spPr/>
        <p:txBody>
          <a:bodyPr/>
          <a:lstStyle>
            <a:lvl1pPr>
              <a:defRPr/>
            </a:lvl1pPr>
          </a:lstStyle>
          <a:p>
            <a:r>
              <a:rPr lang="en-US"/>
              <a:t>Transforming lives in Africa through research</a:t>
            </a:r>
            <a:endParaRPr lang="en-US"/>
          </a:p>
        </p:txBody>
      </p:sp>
      <p:sp>
        <p:nvSpPr>
          <p:cNvPr id="5" name="Slide Number Placeholder 5"/>
          <p:cNvSpPr>
            <a:spLocks noGrp="1"/>
          </p:cNvSpPr>
          <p:nvPr>
            <p:ph type="sldNum" sz="quarter" idx="18"/>
          </p:nvPr>
        </p:nvSpPr>
        <p:spPr/>
        <p:txBody>
          <a:bodyPr/>
          <a:lstStyle>
            <a:lvl1pPr>
              <a:defRPr/>
            </a:lvl1pPr>
          </a:lstStyle>
          <a:p>
            <a:fld id="{3602215E-E2CD-44C9-9919-CA26053ACE41}" type="slidenum">
              <a:rPr lang="en-US" altLang="en-GB"/>
            </a:fld>
            <a:endParaRPr lang="en-US" alt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noProof="1"/>
              <a:t>Click to edit Master title style</a:t>
            </a:r>
            <a:endParaRPr lang="en-GB"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GB" noProof="1"/>
          </a:p>
        </p:txBody>
      </p:sp>
      <p:sp>
        <p:nvSpPr>
          <p:cNvPr id="4"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DF7805D-6C0F-45BB-88E3-16ADCF2BF747}" type="slidenum">
              <a:rPr lang="en-GB" altLang="zh-CN"/>
            </a:fld>
            <a:endParaRPr lang="en-GB" altLang="zh-CN"/>
          </a:p>
        </p:txBody>
      </p:sp>
    </p:spTree>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Click to edit Master title style</a:t>
            </a:r>
            <a:endParaRPr lang="en-GB" noProof="1"/>
          </a:p>
        </p:txBody>
      </p:sp>
      <p:sp>
        <p:nvSpPr>
          <p:cNvPr id="3" name="Content Placeholder 2"/>
          <p:cNvSpPr>
            <a:spLocks noGrp="1"/>
          </p:cNvSpPr>
          <p:nvPr>
            <p:ph idx="1"/>
          </p:nvPr>
        </p:nvSpPr>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4"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0F6604E-E4C7-423F-BB9F-A67D3B35B253}" type="slidenum">
              <a:rPr lang="en-GB" altLang="zh-CN"/>
            </a:fld>
            <a:endParaRPr lang="en-GB" altLang="zh-CN"/>
          </a:p>
        </p:txBody>
      </p:sp>
    </p:spTree>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noProof="1"/>
              <a:t>Click to edit Master title style</a:t>
            </a:r>
            <a:endParaRPr lang="en-GB" noProof="1"/>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1"/>
              <a:t>Click to edit Master text styles</a:t>
            </a:r>
            <a:endParaRPr lang="en-GB" noProof="1"/>
          </a:p>
        </p:txBody>
      </p:sp>
      <p:sp>
        <p:nvSpPr>
          <p:cNvPr id="4"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4DA7A814-0D05-4C4B-B100-5E76D9FFCAE5}" type="slidenum">
              <a:rPr lang="en-GB" altLang="zh-CN"/>
            </a:fld>
            <a:endParaRPr lang="en-GB" altLang="zh-CN"/>
          </a:p>
        </p:txBody>
      </p:sp>
    </p:spTree>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Click to edit Master title style</a:t>
            </a:r>
            <a:endParaRPr lang="en-GB" noProof="1"/>
          </a:p>
        </p:txBody>
      </p:sp>
      <p:sp>
        <p:nvSpPr>
          <p:cNvPr id="3" name="Content Placeholder 2"/>
          <p:cNvSpPr>
            <a:spLocks noGrp="1"/>
          </p:cNvSpPr>
          <p:nvPr>
            <p:ph sz="half" idx="1"/>
          </p:nvPr>
        </p:nvSpPr>
        <p:spPr>
          <a:xfrm>
            <a:off x="838200" y="1825625"/>
            <a:ext cx="5181600" cy="4351338"/>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4" name="Content Placeholder 3"/>
          <p:cNvSpPr>
            <a:spLocks noGrp="1"/>
          </p:cNvSpPr>
          <p:nvPr>
            <p:ph sz="half" idx="2"/>
          </p:nvPr>
        </p:nvSpPr>
        <p:spPr>
          <a:xfrm>
            <a:off x="6172200" y="1825625"/>
            <a:ext cx="5181600" cy="4351338"/>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5"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7273BD78-B648-4E37-AA49-4EDFD98B12AD}" type="slidenum">
              <a:rPr lang="en-GB" altLang="zh-CN"/>
            </a:fld>
            <a:endParaRPr lang="en-GB" altLang="zh-CN"/>
          </a:p>
        </p:txBody>
      </p:sp>
    </p:spTree>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noProof="1"/>
              <a:t>Click to edit Master title style</a:t>
            </a:r>
            <a:endParaRPr lang="en-GB"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4" name="Content Placeholder 3"/>
          <p:cNvSpPr>
            <a:spLocks noGrp="1"/>
          </p:cNvSpPr>
          <p:nvPr>
            <p:ph sz="half" idx="2"/>
          </p:nvPr>
        </p:nvSpPr>
        <p:spPr>
          <a:xfrm>
            <a:off x="839788" y="2505075"/>
            <a:ext cx="5157787" cy="3684588"/>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6" name="Content Placeholder 5"/>
          <p:cNvSpPr>
            <a:spLocks noGrp="1"/>
          </p:cNvSpPr>
          <p:nvPr>
            <p:ph sz="quarter" idx="4"/>
          </p:nvPr>
        </p:nvSpPr>
        <p:spPr>
          <a:xfrm>
            <a:off x="6172200" y="2505075"/>
            <a:ext cx="5183188" cy="3684588"/>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7"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26502249-351D-4980-B032-58D982AE4660}" type="slidenum">
              <a:rPr lang="en-GB" altLang="zh-CN"/>
            </a:fld>
            <a:endParaRPr lang="en-GB" altLang="zh-CN"/>
          </a:p>
        </p:txBody>
      </p:sp>
    </p:spTree>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Click to edit Master title style</a:t>
            </a:r>
            <a:endParaRPr lang="en-GB" noProof="1"/>
          </a:p>
        </p:txBody>
      </p:sp>
      <p:sp>
        <p:nvSpPr>
          <p:cNvPr id="3"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1DAA9FEA-6327-44C2-82AF-05FB30974053}" type="slidenum">
              <a:rPr lang="en-GB" altLang="zh-CN"/>
            </a:fld>
            <a:endParaRPr lang="en-GB" altLang="zh-CN"/>
          </a:p>
        </p:txBody>
      </p:sp>
    </p:spTree>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BBCCBDD3-3808-4708-9BE3-64A2D9CE2B71}" type="slidenum">
              <a:rPr lang="en-GB" altLang="zh-CN"/>
            </a:fld>
            <a:endParaRPr lang="en-GB" altLang="zh-CN"/>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p:cNvSpPr/>
          <p:nvPr/>
        </p:nvSpPr>
        <p:spPr>
          <a:xfrm>
            <a:off x="0" y="0"/>
            <a:ext cx="12192000" cy="5348288"/>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rgbClr val="00205C"/>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noProof="1"/>
              <a:t>Click to edit Master title style</a:t>
            </a:r>
            <a:endParaRPr lang="en-GB"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5"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2FC512E-4F7B-496E-AD36-6941456529F7}" type="slidenum">
              <a:rPr lang="en-GB" altLang="zh-CN"/>
            </a:fld>
            <a:endParaRPr lang="en-GB" altLang="zh-CN"/>
          </a:p>
        </p:txBody>
      </p:sp>
    </p:spTree>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noProof="1"/>
              <a:t>Click to edit Master title style</a:t>
            </a:r>
            <a:endParaRPr lang="en-GB" noProof="1"/>
          </a:p>
        </p:txBody>
      </p:sp>
      <p:sp>
        <p:nvSpPr>
          <p:cNvPr id="3" name="Picture Placeholder 2"/>
          <p:cNvSpPr>
            <a:spLocks noGrp="1" noChangeAspect="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endParaRPr lang="en-GB"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5"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2179D075-E1D4-4D15-8274-BFD6C3C9819E}" type="slidenum">
              <a:rPr lang="en-GB" altLang="zh-CN"/>
            </a:fld>
            <a:endParaRPr lang="en-GB" altLang="zh-CN"/>
          </a:p>
        </p:txBody>
      </p:sp>
    </p:spTree>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1"/>
              <a:t>Click to edit Master title style</a:t>
            </a:r>
            <a:endParaRPr lang="en-GB" noProof="1"/>
          </a:p>
        </p:txBody>
      </p:sp>
      <p:sp>
        <p:nvSpPr>
          <p:cNvPr id="3" name="Vertical Text Placeholder 2"/>
          <p:cNvSpPr>
            <a:spLocks noGrp="1"/>
          </p:cNvSpPr>
          <p:nvPr>
            <p:ph type="body" orient="vert" idx="1"/>
          </p:nvPr>
        </p:nvSpPr>
        <p:spPr/>
        <p:txBody>
          <a:bodyPr vert="eaVert"/>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4"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4664AC3-77B3-4DA0-8BE1-379FA9B638CD}" type="slidenum">
              <a:rPr lang="en-GB" altLang="zh-CN"/>
            </a:fld>
            <a:endParaRPr lang="en-GB" altLang="zh-CN"/>
          </a:p>
        </p:txBody>
      </p:sp>
    </p:spTree>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noProof="1"/>
              <a:t>Click to edit Master title style</a:t>
            </a:r>
            <a:endParaRPr lang="en-GB" noProof="1"/>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GB" noProof="1"/>
          </a:p>
        </p:txBody>
      </p:sp>
      <p:sp>
        <p:nvSpPr>
          <p:cNvPr id="4" name="Date Placeholder 3"/>
          <p:cNvSpPr>
            <a:spLocks noGrp="1"/>
          </p:cNvSpPr>
          <p:nvPr>
            <p:ph type="dt" sz="half" idx="10"/>
          </p:nvPr>
        </p:nvSpPr>
        <p:spPr/>
        <p:txBody>
          <a:bodyPr/>
          <a:lstStyle>
            <a:lvl1pPr>
              <a:defRPr/>
            </a:lvl1pPr>
          </a:lstStyle>
          <a:p>
            <a:fld id="{846CE7D5-CF57-46EF-B807-FDD0502418D4}" type="datetime1">
              <a:rPr lang="en-US"/>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285D41C-81BD-47AE-B331-FFABB10CCB17}" type="slidenum">
              <a:rPr lang="en-GB" altLang="zh-CN"/>
            </a:fld>
            <a:endParaRPr lang="en-GB" altLang="zh-CN"/>
          </a:p>
        </p:txBody>
      </p:sp>
    </p:spTree>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_navy background">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bwMode="auto">
      <p:bgPr>
        <a:solidFill>
          <a:srgbClr val="00205C"/>
        </a:solid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12192000" cy="6731000"/>
          </a:xfrm>
          <a:prstGeom prst="rect">
            <a:avLst/>
          </a:prstGeom>
          <a:solidFill>
            <a:srgbClr val="00208A">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_navy + blue logo">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chemeClr val="bg1"/>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p:cNvSpPr/>
          <p:nvPr/>
        </p:nvSpPr>
        <p:spPr>
          <a:xfrm>
            <a:off x="0" y="0"/>
            <a:ext cx="12192000" cy="5348288"/>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685419"/>
            <a:ext cx="5638800" cy="2387600"/>
          </a:xfrm>
        </p:spPr>
        <p:txBody>
          <a:bodyPr>
            <a:normAutofit/>
          </a:bodyPr>
          <a:lstStyle>
            <a:lvl1pPr algn="l">
              <a:defRPr sz="4800">
                <a:solidFill>
                  <a:srgbClr val="00205C"/>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_navy+blue">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rgbClr val="009ADE"/>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5"/>
          <p:cNvSpPr>
            <a:spLocks noGrp="1"/>
          </p:cNvSpPr>
          <p:nvPr>
            <p:ph type="sldNum" sz="quarter" idx="11"/>
          </p:nvPr>
        </p:nvSpPr>
        <p:spPr/>
        <p:txBody>
          <a:bodyPr/>
          <a:lstStyle>
            <a:lvl1pPr>
              <a:defRPr>
                <a:solidFill>
                  <a:schemeClr val="bg1"/>
                </a:solidFill>
              </a:defRPr>
            </a:lvl1pPr>
          </a:lstStyle>
          <a:p>
            <a:fld id="{2C8A2799-EB81-4950-8934-D685673DDFE9}" type="slidenum">
              <a:rPr lang="en-US" altLang="en-GB"/>
            </a:fld>
            <a:endParaRPr lang="en-US" altLang="en-GB"/>
          </a:p>
        </p:txBody>
      </p:sp>
    </p:spTree>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_navy">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chemeClr val="bg1"/>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5"/>
          <p:cNvSpPr>
            <a:spLocks noGrp="1"/>
          </p:cNvSpPr>
          <p:nvPr>
            <p:ph type="sldNum" sz="quarter" idx="11"/>
          </p:nvPr>
        </p:nvSpPr>
        <p:spPr/>
        <p:txBody>
          <a:bodyPr/>
          <a:lstStyle>
            <a:lvl1pPr>
              <a:defRPr>
                <a:solidFill>
                  <a:schemeClr val="bg1"/>
                </a:solidFill>
              </a:defRPr>
            </a:lvl1pPr>
          </a:lstStyle>
          <a:p>
            <a:fld id="{ED9E8CE4-B954-4598-8C45-80BD5A6E63C2}" type="slidenum">
              <a:rPr lang="en-US" altLang="en-GB"/>
            </a:fld>
            <a:endParaRPr lang="en-US" altLang="en-GB"/>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_navy+blue">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rgbClr val="009ADE"/>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5"/>
          <p:cNvSpPr>
            <a:spLocks noGrp="1"/>
          </p:cNvSpPr>
          <p:nvPr>
            <p:ph type="sldNum" sz="quarter" idx="11"/>
          </p:nvPr>
        </p:nvSpPr>
        <p:spPr/>
        <p:txBody>
          <a:bodyPr/>
          <a:lstStyle>
            <a:lvl1pPr>
              <a:defRPr>
                <a:solidFill>
                  <a:schemeClr val="bg1"/>
                </a:solidFill>
              </a:defRPr>
            </a:lvl1pPr>
          </a:lstStyle>
          <a:p>
            <a:fld id="{D3174351-3C55-42C1-9364-B91614B5AD44}" type="slidenum">
              <a:rPr lang="en-US" altLang="en-GB"/>
            </a:fld>
            <a:endParaRPr lang="en-US" altLang="en-GB"/>
          </a:p>
        </p:txBody>
      </p:sp>
    </p:spTree>
  </p:cSld>
  <p:clrMapOvr>
    <a:masterClrMapping/>
  </p:clrMapOvr>
  <p:hf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9B133D28-DB5F-4A89-B734-2E5F8D8D5ACF}" type="slidenum">
              <a:rPr lang="en-US" altLang="en-GB"/>
            </a:fld>
            <a:endParaRPr lang="en-US" altLang="en-GB"/>
          </a:p>
        </p:txBody>
      </p:sp>
    </p:spTree>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_light blue">
    <p:bg bwMode="auto">
      <p:bgPr>
        <a:solidFill>
          <a:srgbClr val="DDEFF9"/>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rgbClr val="00205C"/>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rgbClr val="00205C"/>
                </a:solidFill>
              </a:defRPr>
            </a:lvl1pPr>
          </a:lstStyle>
          <a:p>
            <a:endParaRPr lang="en-US"/>
          </a:p>
        </p:txBody>
      </p:sp>
      <p:sp>
        <p:nvSpPr>
          <p:cNvPr id="5" name="Slide Number Placeholder 5"/>
          <p:cNvSpPr>
            <a:spLocks noGrp="1"/>
          </p:cNvSpPr>
          <p:nvPr>
            <p:ph type="sldNum" sz="quarter" idx="11"/>
          </p:nvPr>
        </p:nvSpPr>
        <p:spPr/>
        <p:txBody>
          <a:bodyPr/>
          <a:lstStyle>
            <a:lvl1pPr>
              <a:defRPr>
                <a:solidFill>
                  <a:srgbClr val="00205C"/>
                </a:solidFill>
              </a:defRPr>
            </a:lvl1pPr>
          </a:lstStyle>
          <a:p>
            <a:fld id="{A913F406-A655-4DAA-84D7-FB9CCA3AE55B}" type="slidenum">
              <a:rPr lang="en-US" altLang="en-GB"/>
            </a:fld>
            <a:endParaRPr lang="en-US" altLang="en-GB"/>
          </a:p>
        </p:txBody>
      </p:sp>
    </p:spTree>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846372"/>
            <a:ext cx="9700351" cy="2743200"/>
          </a:xfrm>
        </p:spPr>
        <p:txBody>
          <a:bodyPr>
            <a:normAutofit/>
          </a:bodyPr>
          <a:lstStyle>
            <a:lvl1pPr marL="228600" indent="-228600">
              <a:defRPr sz="4000">
                <a:solidFill>
                  <a:srgbClr val="009ADE"/>
                </a:solidFill>
              </a:defRPr>
            </a:lvl1pPr>
          </a:lstStyle>
          <a:p>
            <a:r>
              <a:rPr lang="en-US" noProof="1"/>
              <a:t>Click to edit Master </a:t>
            </a:r>
            <a:br>
              <a:rPr lang="en-US"/>
            </a:br>
            <a:r>
              <a:rPr lang="en-US" noProof="1"/>
              <a:t>title style</a:t>
            </a:r>
            <a:endParaRPr lang="en-US" noProof="1"/>
          </a:p>
        </p:txBody>
      </p:sp>
      <p:sp>
        <p:nvSpPr>
          <p:cNvPr id="4" name="Text Placeholder 3"/>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4"/>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5"/>
          </p:nvPr>
        </p:nvSpPr>
        <p:spPr/>
        <p:txBody>
          <a:bodyPr/>
          <a:lstStyle>
            <a:lvl1pPr>
              <a:defRPr>
                <a:solidFill>
                  <a:schemeClr val="bg1"/>
                </a:solidFill>
              </a:defRPr>
            </a:lvl1pPr>
          </a:lstStyle>
          <a:p>
            <a:fld id="{36E5E2F6-44DD-488F-A32D-EAD17497FA6E}" type="slidenum">
              <a:rPr lang="en-US" altLang="en-GB"/>
            </a:fld>
            <a:endParaRPr lang="en-US" altLang="en-GB"/>
          </a:p>
        </p:txBody>
      </p:sp>
    </p:spTree>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rge text_navy">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139590"/>
            <a:ext cx="9700351" cy="219810"/>
          </a:xfrm>
        </p:spPr>
        <p:txBody>
          <a:bodyPr>
            <a:normAutofit/>
          </a:bodyPr>
          <a:lstStyle>
            <a:lvl1pPr marL="0" indent="0">
              <a:defRPr sz="1400">
                <a:solidFill>
                  <a:schemeClr val="bg1"/>
                </a:solidFill>
              </a:defRPr>
            </a:lvl1pPr>
          </a:lstStyle>
          <a:p>
            <a:r>
              <a:rPr lang="en-GB" noProof="1"/>
              <a:t>Click to edit Master title style</a:t>
            </a:r>
            <a:endParaRPr lang="en-US" noProof="1"/>
          </a:p>
        </p:txBody>
      </p:sp>
      <p:sp>
        <p:nvSpPr>
          <p:cNvPr id="4" name="Text Placeholder 3"/>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4"/>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5"/>
          </p:nvPr>
        </p:nvSpPr>
        <p:spPr/>
        <p:txBody>
          <a:bodyPr/>
          <a:lstStyle>
            <a:lvl1pPr>
              <a:defRPr>
                <a:solidFill>
                  <a:schemeClr val="bg1"/>
                </a:solidFill>
              </a:defRPr>
            </a:lvl1pPr>
          </a:lstStyle>
          <a:p>
            <a:fld id="{CB80B699-86C8-46AC-9CAA-F85B8C83FA27}" type="slidenum">
              <a:rPr lang="en-US" altLang="en-GB"/>
            </a:fld>
            <a:endParaRPr lang="en-US" altLang="en-GB"/>
          </a:p>
        </p:txBody>
      </p:sp>
    </p:spTree>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text ">
    <p:bg bwMode="auto">
      <p:bgPr>
        <a:solidFill>
          <a:srgbClr val="DDEFF9"/>
        </a:solidFill>
        <a:effectLst/>
      </p:bgPr>
    </p:bg>
    <p:spTree>
      <p:nvGrpSpPr>
        <p:cNvPr id="1" name=""/>
        <p:cNvGrpSpPr/>
        <p:nvPr/>
      </p:nvGrpSpPr>
      <p:grpSpPr>
        <a:xfrm>
          <a:off x="0" y="0"/>
          <a:ext cx="0" cy="0"/>
          <a:chOff x="0" y="0"/>
          <a:chExt cx="0" cy="0"/>
        </a:xfrm>
      </p:grpSpPr>
      <p:cxnSp>
        <p:nvCxnSpPr>
          <p:cNvPr id="2" name="Straight Connector 1"/>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3" name="Title 1"/>
          <p:cNvSpPr txBox="1">
            <a:spLocks noChangeArrowheads="1"/>
          </p:cNvSpPr>
          <p:nvPr/>
        </p:nvSpPr>
        <p:spPr bwMode="auto">
          <a:xfrm>
            <a:off x="457200" y="1139825"/>
            <a:ext cx="73056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nSpc>
                <a:spcPct val="90000"/>
              </a:lnSpc>
            </a:pPr>
            <a:r>
              <a:rPr lang="en-US" altLang="en-GB" sz="1400">
                <a:solidFill>
                  <a:srgbClr val="00205C"/>
                </a:solidFill>
              </a:rPr>
              <a:t>Click to edit Master title style</a:t>
            </a:r>
            <a:endParaRPr lang="en-US" altLang="en-GB" sz="1400">
              <a:solidFill>
                <a:srgbClr val="00205C"/>
              </a:solidFill>
            </a:endParaRPr>
          </a:p>
        </p:txBody>
      </p:sp>
      <p:sp>
        <p:nvSpPr>
          <p:cNvPr id="4" name="Text Placeholder 3"/>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9" name="Picture Placeholder 11"/>
          <p:cNvSpPr>
            <a:spLocks noGrp="1"/>
          </p:cNvSpPr>
          <p:nvPr>
            <p:ph type="pic" sz="quarter" idx="14"/>
          </p:nvPr>
        </p:nvSpPr>
        <p:spPr>
          <a:xfrm>
            <a:off x="7760800" y="1551943"/>
            <a:ext cx="3973999" cy="3477249"/>
          </a:xfrm>
        </p:spPr>
        <p:txBody>
          <a:bodyPr/>
          <a:lstStyle>
            <a:lvl1pPr marL="0" indent="0">
              <a:buNone/>
              <a:defRPr/>
            </a:lvl1pPr>
          </a:lstStyle>
          <a:p>
            <a:r>
              <a:rPr lang="en-GB" noProof="1"/>
              <a:t>Click icon to add picture</a:t>
            </a:r>
            <a:endParaRPr lang="en-US" noProof="1"/>
          </a:p>
        </p:txBody>
      </p:sp>
      <p:sp>
        <p:nvSpPr>
          <p:cNvPr id="12" name="Text Placeholder 3"/>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6"/>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7"/>
          </p:nvPr>
        </p:nvSpPr>
        <p:spPr/>
        <p:txBody>
          <a:bodyPr/>
          <a:lstStyle>
            <a:lvl1pPr>
              <a:defRPr>
                <a:solidFill>
                  <a:srgbClr val="00205C"/>
                </a:solidFill>
              </a:defRPr>
            </a:lvl1pPr>
          </a:lstStyle>
          <a:p>
            <a:fld id="{034BF5AC-F16D-41C3-87FE-B881BB24531F}" type="slidenum">
              <a:rPr lang="en-US" altLang="en-GB"/>
            </a:fld>
            <a:endParaRPr lang="en-US" altLang="en-GB"/>
          </a:p>
        </p:txBody>
      </p:sp>
    </p:spTree>
  </p:cSld>
  <p:clrMapOvr>
    <a:masterClrMapping/>
  </p:clrMapOvr>
  <p:hf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11277600" cy="3884295"/>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0"/>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1"/>
          </p:nvPr>
        </p:nvSpPr>
        <p:spPr/>
        <p:txBody>
          <a:bodyPr/>
          <a:lstStyle>
            <a:lvl1pPr>
              <a:defRPr>
                <a:solidFill>
                  <a:srgbClr val="00205C"/>
                </a:solidFill>
              </a:defRPr>
            </a:lvl1pPr>
          </a:lstStyle>
          <a:p>
            <a:fld id="{102AA3DA-6D0A-4D49-9740-C87AB8609C5E}" type="slidenum">
              <a:rPr lang="en-US" altLang="en-GB"/>
            </a:fld>
            <a:endParaRPr lang="en-US" altLang="en-GB"/>
          </a:p>
        </p:txBody>
      </p:sp>
    </p:spTree>
  </p:cSld>
  <p:clrMapOvr>
    <a:masterClrMapping/>
  </p:clrMapOvr>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hotos with caption">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563877"/>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12" name="Picture Placeholder 11"/>
          <p:cNvSpPr>
            <a:spLocks noGrp="1"/>
          </p:cNvSpPr>
          <p:nvPr>
            <p:ph type="pic" sz="quarter" idx="13"/>
          </p:nvPr>
        </p:nvSpPr>
        <p:spPr>
          <a:xfrm>
            <a:off x="457200" y="1600200"/>
            <a:ext cx="3657600" cy="3200400"/>
          </a:xfrm>
        </p:spPr>
        <p:txBody>
          <a:bodyPr/>
          <a:lstStyle>
            <a:lvl1pPr marL="0" indent="0">
              <a:buNone/>
              <a:defRPr/>
            </a:lvl1pPr>
          </a:lstStyle>
          <a:p>
            <a:r>
              <a:rPr lang="en-GB" noProof="1"/>
              <a:t>Click icon to add picture</a:t>
            </a:r>
            <a:endParaRPr lang="en-US" noProof="1"/>
          </a:p>
        </p:txBody>
      </p:sp>
      <p:sp>
        <p:nvSpPr>
          <p:cNvPr id="17" name="Picture Placeholder 11"/>
          <p:cNvSpPr>
            <a:spLocks noGrp="1"/>
          </p:cNvSpPr>
          <p:nvPr>
            <p:ph type="pic" sz="quarter" idx="14"/>
          </p:nvPr>
        </p:nvSpPr>
        <p:spPr>
          <a:xfrm>
            <a:off x="4267200" y="1600200"/>
            <a:ext cx="3657600" cy="3200400"/>
          </a:xfrm>
        </p:spPr>
        <p:txBody>
          <a:bodyPr/>
          <a:lstStyle>
            <a:lvl1pPr marL="0" indent="0">
              <a:buNone/>
              <a:defRPr/>
            </a:lvl1pPr>
          </a:lstStyle>
          <a:p>
            <a:r>
              <a:rPr lang="en-GB" noProof="1"/>
              <a:t>Click icon to add picture</a:t>
            </a:r>
            <a:endParaRPr lang="en-US" noProof="1"/>
          </a:p>
        </p:txBody>
      </p:sp>
      <p:sp>
        <p:nvSpPr>
          <p:cNvPr id="18" name="Picture Placeholder 11"/>
          <p:cNvSpPr>
            <a:spLocks noGrp="1"/>
          </p:cNvSpPr>
          <p:nvPr>
            <p:ph type="pic" sz="quarter" idx="15"/>
          </p:nvPr>
        </p:nvSpPr>
        <p:spPr>
          <a:xfrm>
            <a:off x="8077200" y="1600200"/>
            <a:ext cx="3657600" cy="3200400"/>
          </a:xfrm>
        </p:spPr>
        <p:txBody>
          <a:bodyPr/>
          <a:lstStyle>
            <a:lvl1pPr marL="0" indent="0">
              <a:buNone/>
              <a:defRPr/>
            </a:lvl1pPr>
          </a:lstStyle>
          <a:p>
            <a:r>
              <a:rPr lang="en-GB" noProof="1"/>
              <a:t>Click icon to add picture</a:t>
            </a:r>
            <a:endParaRPr lang="en-US" noProof="1"/>
          </a:p>
        </p:txBody>
      </p:sp>
      <p:sp>
        <p:nvSpPr>
          <p:cNvPr id="19" name="Content Placeholder 2"/>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20" name="Content Placeholder 2"/>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GB" noProof="1"/>
              <a:t>Click to edit Master text styles</a:t>
            </a:r>
            <a:endParaRPr lang="en-GB" noProof="1"/>
          </a:p>
        </p:txBody>
      </p:sp>
      <p:sp>
        <p:nvSpPr>
          <p:cNvPr id="5" name="Footer Placeholder 4"/>
          <p:cNvSpPr>
            <a:spLocks noGrp="1"/>
          </p:cNvSpPr>
          <p:nvPr>
            <p:ph type="ftr" sz="quarter" idx="18"/>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9"/>
          </p:nvPr>
        </p:nvSpPr>
        <p:spPr/>
        <p:txBody>
          <a:bodyPr/>
          <a:lstStyle>
            <a:lvl1pPr>
              <a:defRPr>
                <a:solidFill>
                  <a:srgbClr val="00205C"/>
                </a:solidFill>
              </a:defRPr>
            </a:lvl1pPr>
          </a:lstStyle>
          <a:p>
            <a:fld id="{3E84D4E9-858F-4BBF-AD2C-19F6737BAD78}" type="slidenum">
              <a:rPr lang="en-US" altLang="en-GB"/>
            </a:fld>
            <a:endParaRPr lang="en-US" altLang="en-GB"/>
          </a:p>
        </p:txBody>
      </p:sp>
    </p:spTree>
  </p:cSld>
  <p:clrMapOvr>
    <a:masterClrMapping/>
  </p:clrMapOvr>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 Callout">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7467600" cy="3884295"/>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9" name="Text Placeholder 8"/>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4"/>
          </p:nvPr>
        </p:nvSpPr>
        <p:spPr/>
        <p:txBody>
          <a:bodyPr/>
          <a:lstStyle>
            <a:lvl1pPr>
              <a:defRPr>
                <a:solidFill>
                  <a:srgbClr val="00205C"/>
                </a:solidFill>
              </a:defRPr>
            </a:lvl1pPr>
          </a:lstStyle>
          <a:p>
            <a:endParaRPr lang="en-US"/>
          </a:p>
        </p:txBody>
      </p:sp>
      <p:sp>
        <p:nvSpPr>
          <p:cNvPr id="6" name="Slide Number Placeholder 5"/>
          <p:cNvSpPr>
            <a:spLocks noGrp="1"/>
          </p:cNvSpPr>
          <p:nvPr>
            <p:ph type="sldNum" sz="quarter" idx="15"/>
          </p:nvPr>
        </p:nvSpPr>
        <p:spPr/>
        <p:txBody>
          <a:bodyPr/>
          <a:lstStyle>
            <a:lvl1pPr>
              <a:defRPr>
                <a:solidFill>
                  <a:srgbClr val="00205C"/>
                </a:solidFill>
              </a:defRPr>
            </a:lvl1pPr>
          </a:lstStyle>
          <a:p>
            <a:fld id="{A944D10F-D8BC-4AD4-BD35-5D4FBF7DD2DA}" type="slidenum">
              <a:rPr lang="en-US" altLang="en-GB"/>
            </a:fld>
            <a:endParaRPr lang="en-US" altLang="en-GB"/>
          </a:p>
        </p:txBody>
      </p:sp>
    </p:spTree>
  </p:cSld>
  <p:clrMapOvr>
    <a:masterClrMapping/>
  </p:clrMapOvr>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rgbClr val="00205C"/>
                </a:solidFill>
              </a:defRPr>
            </a:lvl1pPr>
          </a:lstStyle>
          <a:p>
            <a:r>
              <a:rPr lang="en-GB" noProof="1"/>
              <a:t>Click to edit Master title style</a:t>
            </a:r>
            <a:endParaRPr lang="en-US" noProof="1"/>
          </a:p>
        </p:txBody>
      </p:sp>
      <p:sp>
        <p:nvSpPr>
          <p:cNvPr id="4" name="Footer Placeholder 3"/>
          <p:cNvSpPr>
            <a:spLocks noGrp="1"/>
          </p:cNvSpPr>
          <p:nvPr>
            <p:ph type="ftr" sz="quarter" idx="10"/>
          </p:nvPr>
        </p:nvSpPr>
        <p:spPr/>
        <p:txBody>
          <a:bodyPr/>
          <a:lstStyle>
            <a:lvl1pPr>
              <a:defRPr>
                <a:solidFill>
                  <a:srgbClr val="00205C"/>
                </a:solidFill>
              </a:defRPr>
            </a:lvl1pPr>
          </a:lstStyle>
          <a:p>
            <a:endParaRPr lang="en-US"/>
          </a:p>
        </p:txBody>
      </p:sp>
      <p:sp>
        <p:nvSpPr>
          <p:cNvPr id="5" name="Slide Number Placeholder 4"/>
          <p:cNvSpPr>
            <a:spLocks noGrp="1"/>
          </p:cNvSpPr>
          <p:nvPr>
            <p:ph type="sldNum" sz="quarter" idx="11"/>
          </p:nvPr>
        </p:nvSpPr>
        <p:spPr/>
        <p:txBody>
          <a:bodyPr/>
          <a:lstStyle>
            <a:lvl1pPr>
              <a:defRPr>
                <a:solidFill>
                  <a:srgbClr val="00205C"/>
                </a:solidFill>
              </a:defRPr>
            </a:lvl1pPr>
          </a:lstStyle>
          <a:p>
            <a:fld id="{F4C482C4-0121-4DCD-98D1-78296F94B593}" type="slidenum">
              <a:rPr lang="en-US" altLang="en-GB"/>
            </a:fld>
            <a:endParaRPr lang="en-US" altLang="en-GB"/>
          </a:p>
        </p:txBody>
      </p:sp>
    </p:spTree>
  </p:cSld>
  <p:clrMapOvr>
    <a:masterClrMapping/>
  </p:clrMapOvr>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0"/>
            <a:ext cx="11277600" cy="1004888"/>
          </a:xfrm>
        </p:spPr>
        <p:txBody>
          <a:bodyPr/>
          <a:lstStyle>
            <a:lvl1pPr>
              <a:defRPr>
                <a:solidFill>
                  <a:schemeClr val="bg1"/>
                </a:solidFill>
              </a:defRPr>
            </a:lvl1pPr>
          </a:lstStyle>
          <a:p>
            <a:r>
              <a:rPr lang="en-GB" noProof="1"/>
              <a:t>Click to edit Master title style</a:t>
            </a:r>
            <a:endParaRPr lang="en-US" noProof="1"/>
          </a:p>
        </p:txBody>
      </p:sp>
      <p:sp>
        <p:nvSpPr>
          <p:cNvPr id="4" name="Footer Placeholder 3"/>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BDCCB2EC-4FDA-440B-BC37-02C2F62C8B21}" type="slidenum">
              <a:rPr lang="en-US" altLang="en-GB"/>
            </a:fld>
            <a:endParaRPr lang="en-US" altLang="en-GB"/>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_navy">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chemeClr val="bg1"/>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5" name="Slide Number Placeholder 5"/>
          <p:cNvSpPr>
            <a:spLocks noGrp="1"/>
          </p:cNvSpPr>
          <p:nvPr>
            <p:ph type="sldNum" sz="quarter" idx="11"/>
          </p:nvPr>
        </p:nvSpPr>
        <p:spPr/>
        <p:txBody>
          <a:bodyPr/>
          <a:lstStyle>
            <a:lvl1pPr>
              <a:defRPr>
                <a:solidFill>
                  <a:schemeClr val="bg1"/>
                </a:solidFill>
              </a:defRPr>
            </a:lvl1pPr>
          </a:lstStyle>
          <a:p>
            <a:fld id="{50251562-B647-4708-8E59-57E3B2593221}" type="slidenum">
              <a:rPr lang="en-US" altLang="en-GB"/>
            </a:fld>
            <a:endParaRPr lang="en-US" altLang="en-GB"/>
          </a:p>
        </p:txBody>
      </p:sp>
    </p:spTree>
  </p:cSld>
  <p:clrMapOvr>
    <a:masterClrMapping/>
  </p:clrMapOvr>
  <p:hf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_light blue">
    <p:bg bwMode="auto">
      <p:bgPr>
        <a:solidFill>
          <a:srgbClr val="DDEFF9"/>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4572000"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6" name="Footer Placeholder 4"/>
          <p:cNvSpPr>
            <a:spLocks noGrp="1"/>
          </p:cNvSpPr>
          <p:nvPr>
            <p:ph type="ftr" sz="quarter" idx="10"/>
          </p:nvPr>
        </p:nvSpPr>
        <p:spPr>
          <a:xfrm>
            <a:off x="6200775" y="6403975"/>
            <a:ext cx="5154613" cy="320675"/>
          </a:xfrm>
        </p:spPr>
        <p:txBody>
          <a:bodyPr/>
          <a:lstStyle>
            <a:lvl1pPr>
              <a:defRPr>
                <a:solidFill>
                  <a:srgbClr val="00205C"/>
                </a:solidFill>
              </a:defRPr>
            </a:lvl1pPr>
          </a:lstStyle>
          <a:p>
            <a:endParaRPr lang="en-US"/>
          </a:p>
        </p:txBody>
      </p:sp>
      <p:sp>
        <p:nvSpPr>
          <p:cNvPr id="7" name="Slide Number Placeholder 5"/>
          <p:cNvSpPr>
            <a:spLocks noGrp="1"/>
          </p:cNvSpPr>
          <p:nvPr>
            <p:ph type="sldNum" sz="quarter" idx="11"/>
          </p:nvPr>
        </p:nvSpPr>
        <p:spPr/>
        <p:txBody>
          <a:bodyPr/>
          <a:lstStyle>
            <a:lvl1pPr>
              <a:defRPr>
                <a:solidFill>
                  <a:srgbClr val="00205C"/>
                </a:solidFill>
              </a:defRPr>
            </a:lvl1pPr>
          </a:lstStyle>
          <a:p>
            <a:fld id="{3B33CEF1-6D1F-4800-BDA3-DF6D9481ED9C}" type="slidenum">
              <a:rPr lang="en-US" altLang="en-GB"/>
            </a:fld>
            <a:endParaRPr lang="en-US" altLang="en-GB"/>
          </a:p>
        </p:txBody>
      </p:sp>
    </p:spTree>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Two columns lon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1"/>
            <a:ext cx="5486398"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8403" y="2517751"/>
            <a:ext cx="5486400"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5486399"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1828800"/>
            <a:ext cx="5494112"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rgbClr val="00205C"/>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rgbClr val="00205C"/>
                </a:solidFill>
              </a:defRPr>
            </a:lvl1pPr>
          </a:lstStyle>
          <a:p>
            <a:fld id="{CCE77A40-5D61-4B1D-9A36-694FDB9B0DC9}" type="slidenum">
              <a:rPr lang="en-US" altLang="en-GB"/>
            </a:fld>
            <a:endParaRPr lang="en-US" altLang="en-GB"/>
          </a:p>
        </p:txBody>
      </p:sp>
    </p:spTree>
  </p:cSld>
  <p:clrMapOvr>
    <a:masterClrMapping/>
  </p:clrMapOvr>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ontent Two columns long_lt blue">
    <p:bg bwMode="auto">
      <p:bgPr>
        <a:solidFill>
          <a:srgbClr val="DDEFF9"/>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1"/>
            <a:ext cx="5486398"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8403" y="2517751"/>
            <a:ext cx="5486400" cy="3192170"/>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5486399"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1828800"/>
            <a:ext cx="5494112"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rgbClr val="00205C"/>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rgbClr val="00205C"/>
                </a:solidFill>
              </a:defRPr>
            </a:lvl1pPr>
          </a:lstStyle>
          <a:p>
            <a:fld id="{999ECB03-648E-46A3-A1AE-EE7E486966BE}" type="slidenum">
              <a:rPr lang="en-US" altLang="en-GB"/>
            </a:fld>
            <a:endParaRPr lang="en-US" altLang="en-GB"/>
          </a:p>
        </p:txBody>
      </p:sp>
    </p:spTree>
  </p:cSld>
  <p:clrMapOvr>
    <a:masterClrMapping/>
  </p:clrMapOvr>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Three columns">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1" name="Content Placeholder 2"/>
          <p:cNvSpPr>
            <a:spLocks noGrp="1"/>
          </p:cNvSpPr>
          <p:nvPr>
            <p:ph sz="half" idx="14"/>
          </p:nvPr>
        </p:nvSpPr>
        <p:spPr>
          <a:xfrm>
            <a:off x="426903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2" name="Text Placeholder 2"/>
          <p:cNvSpPr>
            <a:spLocks noGrp="1"/>
          </p:cNvSpPr>
          <p:nvPr>
            <p:ph type="body" idx="15"/>
          </p:nvPr>
        </p:nvSpPr>
        <p:spPr>
          <a:xfrm>
            <a:off x="426903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Content Placeholder 2"/>
          <p:cNvSpPr>
            <a:spLocks noGrp="1"/>
          </p:cNvSpPr>
          <p:nvPr>
            <p:ph sz="half" idx="16"/>
          </p:nvPr>
        </p:nvSpPr>
        <p:spPr>
          <a:xfrm>
            <a:off x="806985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4" name="Text Placeholder 2"/>
          <p:cNvSpPr>
            <a:spLocks noGrp="1"/>
          </p:cNvSpPr>
          <p:nvPr>
            <p:ph type="body" idx="17"/>
          </p:nvPr>
        </p:nvSpPr>
        <p:spPr>
          <a:xfrm>
            <a:off x="806985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6" name="Footer Placeholder 5"/>
          <p:cNvSpPr>
            <a:spLocks noGrp="1"/>
          </p:cNvSpPr>
          <p:nvPr>
            <p:ph type="ftr" sz="quarter" idx="18"/>
          </p:nvPr>
        </p:nvSpPr>
        <p:spPr/>
        <p:txBody>
          <a:bodyPr/>
          <a:lstStyle>
            <a:lvl1pPr>
              <a:defRPr>
                <a:solidFill>
                  <a:srgbClr val="00205C"/>
                </a:solidFill>
              </a:defRPr>
            </a:lvl1pPr>
          </a:lstStyle>
          <a:p>
            <a:endParaRPr lang="en-US"/>
          </a:p>
        </p:txBody>
      </p:sp>
      <p:sp>
        <p:nvSpPr>
          <p:cNvPr id="7" name="Slide Number Placeholder 6"/>
          <p:cNvSpPr>
            <a:spLocks noGrp="1"/>
          </p:cNvSpPr>
          <p:nvPr>
            <p:ph type="sldNum" sz="quarter" idx="19"/>
          </p:nvPr>
        </p:nvSpPr>
        <p:spPr/>
        <p:txBody>
          <a:bodyPr/>
          <a:lstStyle>
            <a:lvl1pPr>
              <a:defRPr>
                <a:solidFill>
                  <a:srgbClr val="00205C"/>
                </a:solidFill>
              </a:defRPr>
            </a:lvl1pPr>
          </a:lstStyle>
          <a:p>
            <a:fld id="{424417F3-91BA-4A2D-A805-CB384B5A46EA}" type="slidenum">
              <a:rPr lang="en-US" altLang="en-GB"/>
            </a:fld>
            <a:endParaRPr lang="en-US" altLang="en-GB"/>
          </a:p>
        </p:txBody>
      </p:sp>
    </p:spTree>
  </p:cSld>
  <p:clrMapOvr>
    <a:masterClrMapping/>
  </p:clrMapOvr>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Three columns_lt blue">
    <p:bg bwMode="auto">
      <p:bgPr>
        <a:solidFill>
          <a:srgbClr val="DDEFF9"/>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rgbClr val="00205C"/>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200"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1" name="Content Placeholder 2"/>
          <p:cNvSpPr>
            <a:spLocks noGrp="1"/>
          </p:cNvSpPr>
          <p:nvPr>
            <p:ph sz="half" idx="14"/>
          </p:nvPr>
        </p:nvSpPr>
        <p:spPr>
          <a:xfrm>
            <a:off x="426903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2" name="Text Placeholder 2"/>
          <p:cNvSpPr>
            <a:spLocks noGrp="1"/>
          </p:cNvSpPr>
          <p:nvPr>
            <p:ph type="body" idx="15"/>
          </p:nvPr>
        </p:nvSpPr>
        <p:spPr>
          <a:xfrm>
            <a:off x="426903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Content Placeholder 2"/>
          <p:cNvSpPr>
            <a:spLocks noGrp="1"/>
          </p:cNvSpPr>
          <p:nvPr>
            <p:ph sz="half" idx="16"/>
          </p:nvPr>
        </p:nvSpPr>
        <p:spPr>
          <a:xfrm>
            <a:off x="8069856" y="2517750"/>
            <a:ext cx="3657598" cy="3194099"/>
          </a:xfrm>
        </p:spPr>
        <p:txBody>
          <a:body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4" name="Text Placeholder 2"/>
          <p:cNvSpPr>
            <a:spLocks noGrp="1"/>
          </p:cNvSpPr>
          <p:nvPr>
            <p:ph type="body" idx="17"/>
          </p:nvPr>
        </p:nvSpPr>
        <p:spPr>
          <a:xfrm>
            <a:off x="8069856" y="1828800"/>
            <a:ext cx="3657600" cy="550839"/>
          </a:xfrm>
        </p:spPr>
        <p:txBody>
          <a:bodyPr>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6" name="Footer Placeholder 5"/>
          <p:cNvSpPr>
            <a:spLocks noGrp="1"/>
          </p:cNvSpPr>
          <p:nvPr>
            <p:ph type="ftr" sz="quarter" idx="18"/>
          </p:nvPr>
        </p:nvSpPr>
        <p:spPr/>
        <p:txBody>
          <a:bodyPr/>
          <a:lstStyle>
            <a:lvl1pPr>
              <a:defRPr>
                <a:solidFill>
                  <a:srgbClr val="00205C"/>
                </a:solidFill>
              </a:defRPr>
            </a:lvl1pPr>
          </a:lstStyle>
          <a:p>
            <a:endParaRPr lang="en-US"/>
          </a:p>
        </p:txBody>
      </p:sp>
      <p:sp>
        <p:nvSpPr>
          <p:cNvPr id="7" name="Slide Number Placeholder 6"/>
          <p:cNvSpPr>
            <a:spLocks noGrp="1"/>
          </p:cNvSpPr>
          <p:nvPr>
            <p:ph type="sldNum" sz="quarter" idx="19"/>
          </p:nvPr>
        </p:nvSpPr>
        <p:spPr/>
        <p:txBody>
          <a:bodyPr/>
          <a:lstStyle>
            <a:lvl1pPr>
              <a:defRPr>
                <a:solidFill>
                  <a:srgbClr val="00205C"/>
                </a:solidFill>
              </a:defRPr>
            </a:lvl1pPr>
          </a:lstStyle>
          <a:p>
            <a:fld id="{178E896D-DE20-4378-8C53-ACF0C14A81B3}" type="slidenum">
              <a:rPr lang="en-US" altLang="en-GB"/>
            </a:fld>
            <a:endParaRPr lang="en-US" altLang="en-GB"/>
          </a:p>
        </p:txBody>
      </p:sp>
    </p:spTree>
  </p:cSld>
  <p:clrMapOvr>
    <a:masterClrMapping/>
  </p:clrMapOvr>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_ Two">
    <p:bg bwMode="auto">
      <p:bgPr>
        <a:solidFill>
          <a:srgbClr val="00205C"/>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5486399" cy="1004888"/>
          </a:xfrm>
        </p:spPr>
        <p:txBody>
          <a:bodyPr/>
          <a:lstStyle>
            <a:lvl1pPr>
              <a:defRPr>
                <a:solidFill>
                  <a:schemeClr val="bg1"/>
                </a:solidFill>
              </a:defRPr>
            </a:lvl1pPr>
          </a:lstStyle>
          <a:p>
            <a:r>
              <a:rPr lang="en-GB" noProof="1"/>
              <a:t>Click to edit Master title style</a:t>
            </a:r>
            <a:endParaRPr lang="en-US" noProof="1"/>
          </a:p>
        </p:txBody>
      </p:sp>
      <p:sp>
        <p:nvSpPr>
          <p:cNvPr id="3" name="Content Placeholder 2"/>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Content Placeholder 3"/>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8" name="Text Placeholder 2"/>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9" name="Text Placeholder 2"/>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7" name="Footer Placeholder 5"/>
          <p:cNvSpPr>
            <a:spLocks noGrp="1"/>
          </p:cNvSpPr>
          <p:nvPr>
            <p:ph type="ftr" sz="quarter" idx="15"/>
          </p:nvPr>
        </p:nvSpPr>
        <p:spPr/>
        <p:txBody>
          <a:bodyPr/>
          <a:lstStyle>
            <a:lvl1pPr>
              <a:defRPr>
                <a:solidFill>
                  <a:schemeClr val="bg1"/>
                </a:solidFill>
              </a:defRPr>
            </a:lvl1pPr>
          </a:lstStyle>
          <a:p>
            <a:endParaRPr lang="en-US"/>
          </a:p>
        </p:txBody>
      </p:sp>
      <p:sp>
        <p:nvSpPr>
          <p:cNvPr id="10" name="Slide Number Placeholder 6"/>
          <p:cNvSpPr>
            <a:spLocks noGrp="1"/>
          </p:cNvSpPr>
          <p:nvPr>
            <p:ph type="sldNum" sz="quarter" idx="16"/>
          </p:nvPr>
        </p:nvSpPr>
        <p:spPr/>
        <p:txBody>
          <a:bodyPr/>
          <a:lstStyle>
            <a:lvl1pPr>
              <a:defRPr>
                <a:solidFill>
                  <a:schemeClr val="bg1"/>
                </a:solidFill>
              </a:defRPr>
            </a:lvl1pPr>
          </a:lstStyle>
          <a:p>
            <a:fld id="{72FFA263-6BED-46EA-92BE-7A249B6767F6}" type="slidenum">
              <a:rPr lang="en-US" altLang="en-GB"/>
            </a:fld>
            <a:endParaRPr lang="en-US" altLang="en-GB"/>
          </a:p>
        </p:txBody>
      </p:sp>
    </p:spTree>
  </p:cSld>
  <p:clrMapOvr>
    <a:masterClrMapping/>
  </p:clrMapOvr>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_ Three">
    <p:bg bwMode="auto">
      <p:bgPr>
        <a:solidFill>
          <a:srgbClr val="00205C"/>
        </a:solidFill>
        <a:effectLst/>
      </p:bgPr>
    </p:bg>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57200"/>
            <a:ext cx="5638800" cy="1134533"/>
          </a:xfrm>
        </p:spPr>
        <p:txBody>
          <a:bodyPr/>
          <a:lstStyle>
            <a:lvl1pPr>
              <a:defRPr>
                <a:solidFill>
                  <a:schemeClr val="bg1"/>
                </a:solidFill>
              </a:defRPr>
            </a:lvl1pPr>
          </a:lstStyle>
          <a:p>
            <a:r>
              <a:rPr lang="en-GB" noProof="1"/>
              <a:t>Click to edit Master title style</a:t>
            </a:r>
            <a:endParaRPr lang="en-US" noProof="1"/>
          </a:p>
        </p:txBody>
      </p:sp>
      <p:sp>
        <p:nvSpPr>
          <p:cNvPr id="4" name="Content Placeholder 3"/>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6" name="Content Placeholder 5"/>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0" name="Content Placeholder 5"/>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11" name="Text Placeholder 2"/>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2" name="Text Placeholder 2"/>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13" name="Text Placeholder 2"/>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1"/>
              <a:t>Click to edit Master text styles</a:t>
            </a:r>
            <a:endParaRPr lang="en-GB" noProof="1"/>
          </a:p>
        </p:txBody>
      </p:sp>
      <p:sp>
        <p:nvSpPr>
          <p:cNvPr id="5" name="Footer Placeholder 7"/>
          <p:cNvSpPr>
            <a:spLocks noGrp="1"/>
          </p:cNvSpPr>
          <p:nvPr>
            <p:ph type="ftr" sz="quarter" idx="17"/>
          </p:nvPr>
        </p:nvSpPr>
        <p:spPr/>
        <p:txBody>
          <a:bodyPr/>
          <a:lstStyle>
            <a:lvl1pPr>
              <a:defRPr>
                <a:solidFill>
                  <a:schemeClr val="bg1"/>
                </a:solidFill>
              </a:defRPr>
            </a:lvl1pPr>
          </a:lstStyle>
          <a:p>
            <a:endParaRPr lang="en-US"/>
          </a:p>
        </p:txBody>
      </p:sp>
      <p:sp>
        <p:nvSpPr>
          <p:cNvPr id="7" name="Slide Number Placeholder 8"/>
          <p:cNvSpPr>
            <a:spLocks noGrp="1"/>
          </p:cNvSpPr>
          <p:nvPr>
            <p:ph type="sldNum" sz="quarter" idx="18"/>
          </p:nvPr>
        </p:nvSpPr>
        <p:spPr/>
        <p:txBody>
          <a:bodyPr/>
          <a:lstStyle>
            <a:lvl1pPr>
              <a:defRPr>
                <a:solidFill>
                  <a:schemeClr val="bg1"/>
                </a:solidFill>
              </a:defRPr>
            </a:lvl1pPr>
          </a:lstStyle>
          <a:p>
            <a:fld id="{16E4986D-CD32-4EEA-A2B7-B7E3E9C75933}" type="slidenum">
              <a:rPr lang="en-US" altLang="en-GB"/>
            </a:fld>
            <a:endParaRPr lang="en-US" altLang="en-GB"/>
          </a:p>
        </p:txBody>
      </p:sp>
    </p:spTree>
  </p:cSld>
  <p:clrMapOvr>
    <a:masterClrMapping/>
  </p:clrMapOvr>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5" name="Rectangle 4"/>
          <p:cNvSpPr/>
          <p:nvPr/>
        </p:nvSpPr>
        <p:spPr>
          <a:xfrm>
            <a:off x="4259263" y="0"/>
            <a:ext cx="7932737"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cxnSp>
        <p:nvCxnSpPr>
          <p:cNvPr id="6" name="Straight Connector 5"/>
          <p:cNvCxnSpPr/>
          <p:nvPr/>
        </p:nvCxnSpPr>
        <p:spPr>
          <a:xfrm>
            <a:off x="457200" y="457200"/>
            <a:ext cx="333851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0435" y="685800"/>
            <a:ext cx="3335388" cy="839788"/>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4" name="Text Placeholder 3"/>
          <p:cNvSpPr>
            <a:spLocks noGrp="1"/>
          </p:cNvSpPr>
          <p:nvPr>
            <p:ph type="body" sz="half" idx="2"/>
          </p:nvPr>
        </p:nvSpPr>
        <p:spPr>
          <a:xfrm>
            <a:off x="457200" y="1828801"/>
            <a:ext cx="3335388" cy="3952232"/>
          </a:xfrm>
        </p:spPr>
        <p:txBody>
          <a:bodyPr>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8" name="Footer Placeholder 5"/>
          <p:cNvSpPr>
            <a:spLocks noGrp="1"/>
          </p:cNvSpPr>
          <p:nvPr>
            <p:ph type="ftr" sz="quarter" idx="10"/>
          </p:nvPr>
        </p:nvSpPr>
        <p:spPr/>
        <p:txBody>
          <a:bodyPr/>
          <a:lstStyle>
            <a:lvl1pPr>
              <a:defRPr>
                <a:solidFill>
                  <a:srgbClr val="00205C"/>
                </a:solidFill>
              </a:defRPr>
            </a:lvl1pPr>
          </a:lstStyle>
          <a:p>
            <a:endParaRPr lang="en-US"/>
          </a:p>
        </p:txBody>
      </p:sp>
      <p:sp>
        <p:nvSpPr>
          <p:cNvPr id="9" name="Slide Number Placeholder 6"/>
          <p:cNvSpPr>
            <a:spLocks noGrp="1"/>
          </p:cNvSpPr>
          <p:nvPr>
            <p:ph type="sldNum" sz="quarter" idx="11"/>
          </p:nvPr>
        </p:nvSpPr>
        <p:spPr/>
        <p:txBody>
          <a:bodyPr/>
          <a:lstStyle>
            <a:lvl1pPr>
              <a:defRPr>
                <a:solidFill>
                  <a:srgbClr val="00205C"/>
                </a:solidFill>
              </a:defRPr>
            </a:lvl1pPr>
          </a:lstStyle>
          <a:p>
            <a:fld id="{3A5ECB36-231A-4C48-B713-0404C31572ED}" type="slidenum">
              <a:rPr lang="en-US" altLang="en-GB"/>
            </a:fld>
            <a:endParaRPr lang="en-US" altLang="en-GB"/>
          </a:p>
        </p:txBody>
      </p:sp>
    </p:spTree>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p:nvCxnSpPr>
        <p:spPr>
          <a:xfrm>
            <a:off x="457200" y="457200"/>
            <a:ext cx="3336925"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3337560" cy="857150"/>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Picture Placeholder 2"/>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endParaRPr lang="en-US" noProof="1"/>
          </a:p>
        </p:txBody>
      </p:sp>
      <p:sp>
        <p:nvSpPr>
          <p:cNvPr id="4" name="Text Placeholder 3"/>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7" name="Footer Placeholder 5"/>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6"/>
          <p:cNvSpPr>
            <a:spLocks noGrp="1"/>
          </p:cNvSpPr>
          <p:nvPr>
            <p:ph type="sldNum" sz="quarter" idx="11"/>
          </p:nvPr>
        </p:nvSpPr>
        <p:spPr/>
        <p:txBody>
          <a:bodyPr/>
          <a:lstStyle>
            <a:lvl1pPr>
              <a:defRPr>
                <a:solidFill>
                  <a:schemeClr val="bg1"/>
                </a:solidFill>
              </a:defRPr>
            </a:lvl1pPr>
          </a:lstStyle>
          <a:p>
            <a:fld id="{A84C5273-0B07-487A-B171-F3DE4210E71D}" type="slidenum">
              <a:rPr lang="en-US" altLang="en-GB"/>
            </a:fld>
            <a:endParaRPr lang="en-US" altLang="en-GB"/>
          </a:p>
        </p:txBody>
      </p:sp>
    </p:spTree>
  </p:cSld>
  <p:clrMapOvr>
    <a:masterClrMapping/>
  </p:clrMapOvr>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bg bwMode="auto">
      <p:bgPr>
        <a:solidFill>
          <a:srgbClr val="DDEFF9"/>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457200" y="457200"/>
            <a:ext cx="3336925"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00750"/>
            <a:ext cx="18288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3337560" cy="857150"/>
          </a:xfrm>
        </p:spPr>
        <p:txBody>
          <a:bodyPr>
            <a:normAutofit/>
          </a:bodyPr>
          <a:lstStyle>
            <a:lvl1pPr>
              <a:defRPr sz="2400">
                <a:solidFill>
                  <a:srgbClr val="00205C"/>
                </a:solidFill>
              </a:defRPr>
            </a:lvl1pPr>
          </a:lstStyle>
          <a:p>
            <a:r>
              <a:rPr lang="en-GB" noProof="1"/>
              <a:t>Click to edit Master title style</a:t>
            </a:r>
            <a:endParaRPr lang="en-US" noProof="1"/>
          </a:p>
        </p:txBody>
      </p:sp>
      <p:sp>
        <p:nvSpPr>
          <p:cNvPr id="3" name="Picture Placeholder 2"/>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endParaRPr lang="en-US" noProof="1"/>
          </a:p>
        </p:txBody>
      </p:sp>
      <p:sp>
        <p:nvSpPr>
          <p:cNvPr id="4" name="Text Placeholder 3"/>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1"/>
              <a:t>Click to edit Master text styles</a:t>
            </a:r>
            <a:endParaRPr lang="en-GB" noProof="1"/>
          </a:p>
        </p:txBody>
      </p:sp>
      <p:sp>
        <p:nvSpPr>
          <p:cNvPr id="7" name="Footer Placeholder 5"/>
          <p:cNvSpPr>
            <a:spLocks noGrp="1"/>
          </p:cNvSpPr>
          <p:nvPr>
            <p:ph type="ftr" sz="quarter" idx="10"/>
          </p:nvPr>
        </p:nvSpPr>
        <p:spPr/>
        <p:txBody>
          <a:bodyPr/>
          <a:lstStyle>
            <a:lvl1pPr>
              <a:defRPr>
                <a:solidFill>
                  <a:srgbClr val="00205C"/>
                </a:solidFill>
              </a:defRPr>
            </a:lvl1pPr>
          </a:lstStyle>
          <a:p>
            <a:endParaRPr lang="en-US"/>
          </a:p>
        </p:txBody>
      </p:sp>
      <p:sp>
        <p:nvSpPr>
          <p:cNvPr id="8" name="Slide Number Placeholder 6"/>
          <p:cNvSpPr>
            <a:spLocks noGrp="1"/>
          </p:cNvSpPr>
          <p:nvPr>
            <p:ph type="sldNum" sz="quarter" idx="11"/>
          </p:nvPr>
        </p:nvSpPr>
        <p:spPr/>
        <p:txBody>
          <a:bodyPr/>
          <a:lstStyle>
            <a:lvl1pPr>
              <a:defRPr>
                <a:solidFill>
                  <a:srgbClr val="00205C"/>
                </a:solidFill>
              </a:defRPr>
            </a:lvl1pPr>
          </a:lstStyle>
          <a:p>
            <a:fld id="{F62AFBE7-5530-40D4-8505-F51A3F1516A3}" type="slidenum">
              <a:rPr lang="en-US" altLang="en-GB"/>
            </a:fld>
            <a:endParaRPr lang="en-US" altLang="en-GB"/>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GB" noProof="1"/>
              <a:t>Click to edit Master title style</a:t>
            </a:r>
            <a:endParaRPr lang="en-US" noProof="1"/>
          </a:p>
        </p:txBody>
      </p:sp>
      <p:sp>
        <p:nvSpPr>
          <p:cNvPr id="3" name="Content Placeholder 2"/>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1"/>
              <a:t>Click to edit Master text styles</a:t>
            </a:r>
            <a:endParaRPr lang="en-GB" noProof="1"/>
          </a:p>
          <a:p>
            <a:pPr lvl="1"/>
            <a:r>
              <a:rPr lang="en-GB" noProof="1"/>
              <a:t>Second level</a:t>
            </a:r>
            <a:endParaRPr lang="en-GB" noProof="1"/>
          </a:p>
          <a:p>
            <a:pPr lvl="2"/>
            <a:r>
              <a:rPr lang="en-GB" noProof="1"/>
              <a:t>Third level</a:t>
            </a:r>
            <a:endParaRPr lang="en-GB" noProof="1"/>
          </a:p>
          <a:p>
            <a:pPr lvl="3"/>
            <a:r>
              <a:rPr lang="en-GB" noProof="1"/>
              <a:t>Fourth level</a:t>
            </a:r>
            <a:endParaRPr lang="en-GB" noProof="1"/>
          </a:p>
          <a:p>
            <a:pPr lvl="4"/>
            <a:r>
              <a:rPr lang="en-GB" noProof="1"/>
              <a:t>Fifth level</a:t>
            </a:r>
            <a:endParaRPr lang="en-US" noProof="1"/>
          </a:p>
        </p:txBody>
      </p:sp>
      <p:sp>
        <p:nvSpPr>
          <p:cNvPr id="5" name="Footer Placeholder 4"/>
          <p:cNvSpPr>
            <a:spLocks noGrp="1"/>
          </p:cNvSpPr>
          <p:nvPr>
            <p:ph type="ftr" sz="quarter" idx="10"/>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C996FA36-D89C-4EC2-9C9D-5E7C4758C3C7}" type="slidenum">
              <a:rPr lang="en-US" altLang="en-GB"/>
            </a:fld>
            <a:endParaRPr lang="en-US" altLang="en-GB"/>
          </a:p>
        </p:txBody>
      </p:sp>
    </p:spTree>
  </p:cSld>
  <p:clrMapOvr>
    <a:masterClrMapping/>
  </p:clrMapOvr>
  <p:hf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End page_navy background">
    <p:bg bwMode="auto">
      <p:bgPr>
        <a:solidFill>
          <a:srgbClr val="00205C"/>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53113"/>
            <a:ext cx="2314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828800"/>
            <a:ext cx="5638800" cy="1325499"/>
          </a:xfrm>
        </p:spPr>
        <p:txBody>
          <a:bodyPr>
            <a:normAutofit/>
          </a:bodyPr>
          <a:lstStyle>
            <a:lvl1pPr algn="l">
              <a:defRPr sz="4800">
                <a:solidFill>
                  <a:srgbClr val="009ADE"/>
                </a:solidFill>
              </a:defRPr>
            </a:lvl1pPr>
          </a:lstStyle>
          <a:p>
            <a:r>
              <a:rPr lang="en-GB" noProof="1"/>
              <a:t>Click to edit Master title style</a:t>
            </a:r>
            <a:endParaRPr lang="en-US" noProof="1"/>
          </a:p>
        </p:txBody>
      </p:sp>
      <p:sp>
        <p:nvSpPr>
          <p:cNvPr id="3" name="Subtitle 2"/>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1"/>
              <a:t>Click to edit Master subtitle style</a:t>
            </a:r>
            <a:endParaRPr lang="en-US" noProof="1"/>
          </a:p>
        </p:txBody>
      </p:sp>
    </p:spTree>
  </p:cSld>
  <p:clrMapOvr>
    <a:masterClrMapping/>
  </p:clrMapOvr>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a:lstStyle>
            <a:lvl1pPr fontAlgn="auto">
              <a:defRPr noProof="1">
                <a:latin typeface="+mn-lt"/>
              </a:defRPr>
            </a:lvl1pPr>
          </a:lstStyle>
          <a:p>
            <a:fld id="{E4888D3B-4E5E-4C37-B7C5-0E4EBED0464F}" type="datetime1">
              <a:rPr lang="en-US"/>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092658-F141-4C3D-A4D2-345F9B1AB6E8}" type="slidenum">
              <a:rPr lang="en-US" altLang="en-GB"/>
            </a:fld>
            <a:endParaRPr lang="en-US" altLang="en-GB"/>
          </a:p>
        </p:txBody>
      </p:sp>
    </p:spTree>
  </p:cSld>
  <p:clrMapOvr>
    <a:masterClrMapping/>
  </p:clrMapOvr>
  <p:hf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Date Placeholder 4"/>
          <p:cNvSpPr>
            <a:spLocks noGrp="1"/>
          </p:cNvSpPr>
          <p:nvPr>
            <p:ph type="dt" sz="half" idx="10"/>
          </p:nvPr>
        </p:nvSpPr>
        <p:spPr>
          <a:xfrm>
            <a:off x="0" y="0"/>
            <a:ext cx="0" cy="0"/>
          </a:xfrm>
        </p:spPr>
        <p:txBody>
          <a:bodyPr/>
          <a:lstStyle>
            <a:lvl1pPr fontAlgn="auto">
              <a:defRPr noProof="1">
                <a:latin typeface="+mn-lt"/>
              </a:defRPr>
            </a:lvl1pPr>
          </a:lstStyle>
          <a:p>
            <a:fld id="{F913B49E-4CB6-4F48-A920-97EA15CA4BF1}" type="datetime1">
              <a:rPr lang="en-US"/>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DE1C99-B325-4207-897B-807D49BF6418}" type="slidenum">
              <a:rPr lang="en-US" altLang="en-GB"/>
            </a:fld>
            <a:endParaRPr lang="en-US" altLang="en-GB"/>
          </a:p>
        </p:txBody>
      </p:sp>
    </p:spTree>
  </p:cSld>
  <p:clrMapOvr>
    <a:masterClrMapping/>
  </p:clrMapOvr>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70"/>
          </a:xfrm>
        </p:spPr>
        <p:txBody>
          <a:bodyPr/>
          <a:lstStyle/>
          <a:p>
            <a:r>
              <a:rPr lang="en-US" noProof="1"/>
              <a:t>Click to edit Master title style</a:t>
            </a:r>
            <a:endParaRPr lang="en-US" noProof="1"/>
          </a:p>
        </p:txBody>
      </p:sp>
      <p:sp>
        <p:nvSpPr>
          <p:cNvPr id="3" name="Text Placeholder 2"/>
          <p:cNvSpPr>
            <a:spLocks noGrp="1"/>
          </p:cNvSpPr>
          <p:nvPr>
            <p:ph type="body" sz="half" idx="1"/>
          </p:nvPr>
        </p:nvSpPr>
        <p:spPr>
          <a:xfrm>
            <a:off x="590057" y="1380816"/>
            <a:ext cx="5440788" cy="461183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quarter" idx="2"/>
          </p:nvPr>
        </p:nvSpPr>
        <p:spPr>
          <a:xfrm>
            <a:off x="6204601" y="1380846"/>
            <a:ext cx="5440788" cy="223608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Content Placeholder 4"/>
          <p:cNvSpPr>
            <a:spLocks noGrp="1"/>
          </p:cNvSpPr>
          <p:nvPr>
            <p:ph sz="quarter" idx="3"/>
          </p:nvPr>
        </p:nvSpPr>
        <p:spPr>
          <a:xfrm>
            <a:off x="6204601" y="3755156"/>
            <a:ext cx="5440788" cy="223752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6" name="Footer Placeholder 4"/>
          <p:cNvSpPr>
            <a:spLocks noGrp="1"/>
          </p:cNvSpPr>
          <p:nvPr>
            <p:ph type="ftr" sz="quarter" idx="10"/>
          </p:nvPr>
        </p:nvSpPr>
        <p:spPr/>
        <p:txBody>
          <a:bodyPr/>
          <a:lstStyle>
            <a:lvl1pPr>
              <a:defRPr/>
            </a:lvl1pPr>
          </a:lstStyle>
          <a:p>
            <a:endParaRPr lang="en-US"/>
          </a:p>
        </p:txBody>
      </p:sp>
      <p:sp>
        <p:nvSpPr>
          <p:cNvPr id="7" name="Slide Number Placeholder 5"/>
          <p:cNvSpPr>
            <a:spLocks noGrp="1"/>
          </p:cNvSpPr>
          <p:nvPr>
            <p:ph type="sldNum" sz="quarter" idx="11"/>
          </p:nvPr>
        </p:nvSpPr>
        <p:spPr/>
        <p:txBody>
          <a:bodyPr/>
          <a:lstStyle>
            <a:lvl1pPr>
              <a:defRPr/>
            </a:lvl1pPr>
          </a:lstStyle>
          <a:p>
            <a:fld id="{077546BA-999A-427A-A8F4-24B3DC44942A}" type="slidenum">
              <a:rPr lang="en-US" altLang="en-GB"/>
            </a:fld>
            <a:endParaRPr lang="en-US" altLang="en-GB"/>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_light blue">
    <p:bg bwMode="auto">
      <p:bgPr>
        <a:solidFill>
          <a:srgbClr val="DDEFF9"/>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685801"/>
            <a:ext cx="5638800" cy="2743200"/>
          </a:xfrm>
        </p:spPr>
        <p:txBody>
          <a:bodyPr>
            <a:normAutofit/>
          </a:bodyPr>
          <a:lstStyle>
            <a:lvl1pPr>
              <a:defRPr sz="4200">
                <a:solidFill>
                  <a:srgbClr val="00205C"/>
                </a:solidFill>
              </a:defRPr>
            </a:lvl1pPr>
          </a:lstStyle>
          <a:p>
            <a:r>
              <a:rPr lang="en-GB" noProof="1"/>
              <a:t>Click to edit Master title style</a:t>
            </a:r>
            <a:endParaRPr lang="en-US" noProof="1"/>
          </a:p>
        </p:txBody>
      </p:sp>
      <p:sp>
        <p:nvSpPr>
          <p:cNvPr id="4" name="Footer Placeholder 4"/>
          <p:cNvSpPr>
            <a:spLocks noGrp="1"/>
          </p:cNvSpPr>
          <p:nvPr>
            <p:ph type="ftr" sz="quarter" idx="10"/>
          </p:nvPr>
        </p:nvSpPr>
        <p:spPr/>
        <p:txBody>
          <a:bodyPr/>
          <a:lstStyle>
            <a:lvl1pPr>
              <a:defRPr>
                <a:solidFill>
                  <a:srgbClr val="00205C"/>
                </a:solidFill>
              </a:defRPr>
            </a:lvl1pPr>
          </a:lstStyle>
          <a:p>
            <a:endParaRPr lang="en-US"/>
          </a:p>
        </p:txBody>
      </p:sp>
      <p:sp>
        <p:nvSpPr>
          <p:cNvPr id="5" name="Slide Number Placeholder 5"/>
          <p:cNvSpPr>
            <a:spLocks noGrp="1"/>
          </p:cNvSpPr>
          <p:nvPr>
            <p:ph type="sldNum" sz="quarter" idx="11"/>
          </p:nvPr>
        </p:nvSpPr>
        <p:spPr/>
        <p:txBody>
          <a:bodyPr/>
          <a:lstStyle>
            <a:lvl1pPr>
              <a:defRPr>
                <a:solidFill>
                  <a:srgbClr val="00205C"/>
                </a:solidFill>
              </a:defRPr>
            </a:lvl1pPr>
          </a:lstStyle>
          <a:p>
            <a:fld id="{10AAF063-8408-40F7-89D7-D8BDE7503424}" type="slidenum">
              <a:rPr lang="en-US" altLang="en-GB"/>
            </a:fld>
            <a:endParaRPr lang="en-US" altLang="en-GB"/>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p:bg bwMode="auto">
      <p:bgPr>
        <a:solidFill>
          <a:srgbClr val="00205C"/>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57200" y="1846372"/>
            <a:ext cx="9700351" cy="2743200"/>
          </a:xfrm>
        </p:spPr>
        <p:txBody>
          <a:bodyPr>
            <a:normAutofit/>
          </a:bodyPr>
          <a:lstStyle>
            <a:lvl1pPr marL="228600" indent="-228600">
              <a:defRPr sz="4000">
                <a:solidFill>
                  <a:srgbClr val="009ADE"/>
                </a:solidFill>
              </a:defRPr>
            </a:lvl1pPr>
          </a:lstStyle>
          <a:p>
            <a:r>
              <a:rPr lang="en-US" noProof="1"/>
              <a:t>Click to edit Master </a:t>
            </a:r>
            <a:br>
              <a:rPr lang="en-US"/>
            </a:br>
            <a:r>
              <a:rPr lang="en-US" noProof="1"/>
              <a:t>title style</a:t>
            </a:r>
            <a:endParaRPr lang="en-US" noProof="1"/>
          </a:p>
        </p:txBody>
      </p:sp>
      <p:sp>
        <p:nvSpPr>
          <p:cNvPr id="4" name="Text Placeholder 3"/>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noProof="1"/>
              <a:t>CLICK TO EDIT MASTER TEXT STYLES</a:t>
            </a:r>
            <a:endParaRPr lang="en-US" noProof="1"/>
          </a:p>
        </p:txBody>
      </p:sp>
      <p:sp>
        <p:nvSpPr>
          <p:cNvPr id="5" name="Footer Placeholder 4"/>
          <p:cNvSpPr>
            <a:spLocks noGrp="1"/>
          </p:cNvSpPr>
          <p:nvPr>
            <p:ph type="ftr" sz="quarter" idx="14"/>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5"/>
          </p:nvPr>
        </p:nvSpPr>
        <p:spPr/>
        <p:txBody>
          <a:bodyPr/>
          <a:lstStyle>
            <a:lvl1pPr>
              <a:defRPr>
                <a:solidFill>
                  <a:schemeClr val="bg1"/>
                </a:solidFill>
              </a:defRPr>
            </a:lvl1pPr>
          </a:lstStyle>
          <a:p>
            <a:fld id="{BD02985B-2387-4043-BF0B-C99434BA2A00}" type="slidenum">
              <a:rPr lang="en-US" altLang="en-GB"/>
            </a:fld>
            <a:endParaRPr lang="en-US" altLang="en-GB"/>
          </a:p>
        </p:txBody>
      </p:sp>
    </p:spTree>
  </p:cSld>
  <p:clrMapOvr>
    <a:masterClrMapping/>
  </p:clrMapOvr>
  <p:hf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2" Type="http://schemas.openxmlformats.org/officeDocument/2006/relationships/theme" Target="../theme/theme2.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1" Type="http://schemas.openxmlformats.org/officeDocument/2006/relationships/theme" Target="../theme/theme3.xml"/><Relationship Id="rId30" Type="http://schemas.openxmlformats.org/officeDocument/2006/relationships/slideLayout" Target="../slideLayouts/slideLayout73.xml"/><Relationship Id="rId3" Type="http://schemas.openxmlformats.org/officeDocument/2006/relationships/slideLayout" Target="../slideLayouts/slideLayout46.xml"/><Relationship Id="rId29" Type="http://schemas.openxmlformats.org/officeDocument/2006/relationships/slideLayout" Target="../slideLayouts/slideLayout72.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4" Type="http://schemas.openxmlformats.org/officeDocument/2006/relationships/slideLayout" Target="../slideLayouts/slideLayout67.xml"/><Relationship Id="rId23" Type="http://schemas.openxmlformats.org/officeDocument/2006/relationships/slideLayout" Target="../slideLayouts/slideLayout66.xml"/><Relationship Id="rId22" Type="http://schemas.openxmlformats.org/officeDocument/2006/relationships/slideLayout" Target="../slideLayouts/slideLayout65.xml"/><Relationship Id="rId21" Type="http://schemas.openxmlformats.org/officeDocument/2006/relationships/slideLayout" Target="../slideLayouts/slideLayout64.xml"/><Relationship Id="rId20" Type="http://schemas.openxmlformats.org/officeDocument/2006/relationships/slideLayout" Target="../slideLayouts/slideLayout63.xml"/><Relationship Id="rId2" Type="http://schemas.openxmlformats.org/officeDocument/2006/relationships/slideLayout" Target="../slideLayouts/slideLayout45.xml"/><Relationship Id="rId19" Type="http://schemas.openxmlformats.org/officeDocument/2006/relationships/slideLayout" Target="../slideLayouts/slideLayout62.xml"/><Relationship Id="rId18" Type="http://schemas.openxmlformats.org/officeDocument/2006/relationships/slideLayout" Target="../slideLayouts/slideLayout61.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457200" y="685800"/>
            <a:ext cx="11277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en-GB" altLang="zh-CN"/>
              <a:t>Click to edit Master title style</a:t>
            </a:r>
            <a:endParaRPr lang="en-US" altLang="en-GB"/>
          </a:p>
        </p:txBody>
      </p:sp>
      <p:sp>
        <p:nvSpPr>
          <p:cNvPr id="1027" name="Text Placeholder 2"/>
          <p:cNvSpPr>
            <a:spLocks noGrp="1" noChangeArrowheads="1"/>
          </p:cNvSpPr>
          <p:nvPr>
            <p:ph type="body" idx="9"/>
          </p:nvPr>
        </p:nvSpPr>
        <p:spPr bwMode="auto">
          <a:xfrm>
            <a:off x="457200" y="1825625"/>
            <a:ext cx="112776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en-US" altLang="en-GB"/>
          </a:p>
        </p:txBody>
      </p:sp>
      <p:sp>
        <p:nvSpPr>
          <p:cNvPr id="5" name="Footer Placeholder 4"/>
          <p:cNvSpPr>
            <a:spLocks noGrp="1"/>
          </p:cNvSpPr>
          <p:nvPr>
            <p:ph type="ftr" sz="quarter" idx="3"/>
          </p:nvPr>
        </p:nvSpPr>
        <p:spPr>
          <a:xfrm>
            <a:off x="6200775" y="6397625"/>
            <a:ext cx="5154613" cy="323850"/>
          </a:xfrm>
          <a:prstGeom prst="rect">
            <a:avLst/>
          </a:prstGeom>
        </p:spPr>
        <p:txBody>
          <a:bodyPr vert="horz" lIns="0" tIns="0" rIns="0" bIns="0" rtlCol="0" anchor="t" anchorCtr="0"/>
          <a:lstStyle>
            <a:lvl1pPr algn="r" fontAlgn="auto">
              <a:defRPr sz="900" b="0" i="0" noProof="1">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11355388" y="6397625"/>
            <a:ext cx="379412" cy="320675"/>
          </a:xfrm>
          <a:prstGeom prst="rect">
            <a:avLst/>
          </a:prstGeom>
        </p:spPr>
        <p:txBody>
          <a:bodyPr vert="horz" wrap="square" lIns="0" tIns="0" rIns="0" bIns="0" numCol="1" anchor="t" anchorCtr="0" compatLnSpc="1"/>
          <a:lstStyle>
            <a:lvl1pPr algn="r">
              <a:defRPr sz="900">
                <a:solidFill>
                  <a:srgbClr val="898989"/>
                </a:solidFill>
              </a:defRPr>
            </a:lvl1pPr>
          </a:lstStyle>
          <a:p>
            <a:fld id="{72C91A3E-442E-4D00-865E-A1AD94D3D101}" type="slidenum">
              <a:rPr lang="en-US" altLang="en-GB"/>
            </a:fld>
            <a:endParaRPr lang="en-US" alt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p:txStyles>
    <p:titleStyle>
      <a:lvl1pPr algn="l" rtl="0" fontAlgn="base">
        <a:lnSpc>
          <a:spcPct val="90000"/>
        </a:lnSpc>
        <a:spcBef>
          <a:spcPct val="0"/>
        </a:spcBef>
        <a:spcAft>
          <a:spcPct val="0"/>
        </a:spcAft>
        <a:defRPr sz="3200" kern="1200">
          <a:solidFill>
            <a:schemeClr val="tx1"/>
          </a:solidFill>
          <a:latin typeface="+mn-lt"/>
          <a:ea typeface="+mj-ea"/>
          <a:cs typeface="+mj-cs"/>
        </a:defRPr>
      </a:lvl1pPr>
      <a:lvl2pPr algn="l" rtl="0" fontAlgn="base">
        <a:lnSpc>
          <a:spcPct val="90000"/>
        </a:lnSpc>
        <a:spcBef>
          <a:spcPct val="0"/>
        </a:spcBef>
        <a:spcAft>
          <a:spcPct val="0"/>
        </a:spcAft>
        <a:defRPr sz="3200">
          <a:solidFill>
            <a:schemeClr val="tx1"/>
          </a:solidFill>
          <a:latin typeface="Calibri" panose="020F0502020204030204" pitchFamily="34" charset="0"/>
        </a:defRPr>
      </a:lvl2pPr>
      <a:lvl3pPr algn="l" rtl="0" fontAlgn="base">
        <a:lnSpc>
          <a:spcPct val="90000"/>
        </a:lnSpc>
        <a:spcBef>
          <a:spcPct val="0"/>
        </a:spcBef>
        <a:spcAft>
          <a:spcPct val="0"/>
        </a:spcAft>
        <a:defRPr sz="3200">
          <a:solidFill>
            <a:schemeClr val="tx1"/>
          </a:solidFill>
          <a:latin typeface="Calibri" panose="020F0502020204030204" pitchFamily="34" charset="0"/>
        </a:defRPr>
      </a:lvl3pPr>
      <a:lvl4pPr algn="l" rtl="0" fontAlgn="base">
        <a:lnSpc>
          <a:spcPct val="90000"/>
        </a:lnSpc>
        <a:spcBef>
          <a:spcPct val="0"/>
        </a:spcBef>
        <a:spcAft>
          <a:spcPct val="0"/>
        </a:spcAft>
        <a:defRPr sz="3200">
          <a:solidFill>
            <a:schemeClr val="tx1"/>
          </a:solidFill>
          <a:latin typeface="Calibri" panose="020F0502020204030204" pitchFamily="34" charset="0"/>
        </a:defRPr>
      </a:lvl4pPr>
      <a:lvl5pPr algn="l" rtl="0" fontAlgn="base">
        <a:lnSpc>
          <a:spcPct val="90000"/>
        </a:lnSpc>
        <a:spcBef>
          <a:spcPct val="0"/>
        </a:spcBef>
        <a:spcAft>
          <a:spcPct val="0"/>
        </a:spcAft>
        <a:defRPr sz="3200">
          <a:solidFill>
            <a:schemeClr val="tx1"/>
          </a:solidFill>
          <a:latin typeface="Calibri" panose="020F0502020204030204" pitchFamily="34" charset="0"/>
        </a:defRPr>
      </a:lvl5pPr>
      <a:lvl6pPr marL="457200" algn="l" rtl="0" fontAlgn="base">
        <a:lnSpc>
          <a:spcPct val="90000"/>
        </a:lnSpc>
        <a:spcBef>
          <a:spcPct val="0"/>
        </a:spcBef>
        <a:spcAft>
          <a:spcPct val="0"/>
        </a:spcAft>
        <a:defRPr sz="3200">
          <a:solidFill>
            <a:schemeClr val="tx1"/>
          </a:solidFill>
          <a:latin typeface="Calibri" panose="020F0502020204030204" pitchFamily="34" charset="0"/>
        </a:defRPr>
      </a:lvl6pPr>
      <a:lvl7pPr marL="914400" algn="l" rtl="0" fontAlgn="base">
        <a:lnSpc>
          <a:spcPct val="90000"/>
        </a:lnSpc>
        <a:spcBef>
          <a:spcPct val="0"/>
        </a:spcBef>
        <a:spcAft>
          <a:spcPct val="0"/>
        </a:spcAft>
        <a:defRPr sz="3200">
          <a:solidFill>
            <a:schemeClr val="tx1"/>
          </a:solidFill>
          <a:latin typeface="Calibri" panose="020F0502020204030204" pitchFamily="34" charset="0"/>
        </a:defRPr>
      </a:lvl7pPr>
      <a:lvl8pPr marL="1371600" algn="l" rtl="0" fontAlgn="base">
        <a:lnSpc>
          <a:spcPct val="90000"/>
        </a:lnSpc>
        <a:spcBef>
          <a:spcPct val="0"/>
        </a:spcBef>
        <a:spcAft>
          <a:spcPct val="0"/>
        </a:spcAft>
        <a:defRPr sz="3200">
          <a:solidFill>
            <a:schemeClr val="tx1"/>
          </a:solidFill>
          <a:latin typeface="Calibri" panose="020F0502020204030204" pitchFamily="34" charset="0"/>
        </a:defRPr>
      </a:lvl8pPr>
      <a:lvl9pPr marL="1828800" algn="l" rtl="0" fontAlgn="base">
        <a:lnSpc>
          <a:spcPct val="90000"/>
        </a:lnSpc>
        <a:spcBef>
          <a:spcPct val="0"/>
        </a:spcBef>
        <a:spcAft>
          <a:spcPct val="0"/>
        </a:spcAft>
        <a:defRPr sz="3200">
          <a:solidFill>
            <a:schemeClr val="tx1"/>
          </a:solidFill>
          <a:latin typeface="Calibri" panose="020F0502020204030204" pitchFamily="34" charset="0"/>
        </a:defRPr>
      </a:lvl9pPr>
    </p:titleStyle>
    <p:bodyStyle>
      <a:lvl1pPr marL="228600" indent="-228600" algn="l" rtl="0" fontAlgn="base">
        <a:spcBef>
          <a:spcPts val="1000"/>
        </a:spcBef>
        <a:spcAft>
          <a:spcPct val="0"/>
        </a:spcAft>
        <a:buFont typeface="Arial" panose="020B0604020202020204" pitchFamily="34" charset="0"/>
        <a:buChar char="•"/>
        <a:defRPr sz="1400" kern="1200">
          <a:solidFill>
            <a:schemeClr val="tx1"/>
          </a:solidFill>
          <a:latin typeface="+mn-lt"/>
          <a:ea typeface="+mn-ea"/>
          <a:cs typeface="+mn-cs"/>
        </a:defRPr>
      </a:lvl1pPr>
      <a:lvl2pPr marL="6858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2pPr>
      <a:lvl3pPr marL="11430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3pPr>
      <a:lvl4pPr marL="16002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zh-CN"/>
              <a:t>Click to edit Master title style</a:t>
            </a:r>
            <a:endParaRPr lang="en-GB" altLang="zh-CN"/>
          </a:p>
        </p:txBody>
      </p:sp>
      <p:sp>
        <p:nvSpPr>
          <p:cNvPr id="2051" name="Text Placeholder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en-GB" altLang="zh-C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fld id="{846CE7D5-CF57-46EF-B807-FDD0502418D4}" type="datetime1">
              <a:rPr lang="en-US"/>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fld id="{6807B18C-EAC6-4AD1-8E55-A4E3D7FD540A}" type="slidenum">
              <a:rPr lang="en-GB" altLang="zh-CN"/>
            </a:fld>
            <a:endParaRPr lang="en-GB" altLang="zh-CN"/>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idx="4294967295"/>
          </p:nvPr>
        </p:nvSpPr>
        <p:spPr bwMode="auto">
          <a:xfrm>
            <a:off x="457200" y="685800"/>
            <a:ext cx="11277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en-GB" altLang="zh-CN"/>
              <a:t>Click to edit Master title style</a:t>
            </a:r>
            <a:endParaRPr lang="en-US" altLang="en-GB"/>
          </a:p>
        </p:txBody>
      </p:sp>
      <p:sp>
        <p:nvSpPr>
          <p:cNvPr id="3075" name="Text Placeholder 2"/>
          <p:cNvSpPr>
            <a:spLocks noGrp="1" noChangeArrowheads="1"/>
          </p:cNvSpPr>
          <p:nvPr>
            <p:ph type="body" idx="9"/>
          </p:nvPr>
        </p:nvSpPr>
        <p:spPr bwMode="auto">
          <a:xfrm>
            <a:off x="457200" y="1825625"/>
            <a:ext cx="112776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lvl="0"/>
            <a:r>
              <a:rPr lang="en-GB" altLang="zh-CN"/>
              <a:t>Click to edit Master text styles</a:t>
            </a:r>
            <a:endParaRPr lang="en-GB" altLang="zh-CN"/>
          </a:p>
          <a:p>
            <a:pPr lvl="1"/>
            <a:r>
              <a:rPr lang="en-GB" altLang="zh-CN"/>
              <a:t>Second level</a:t>
            </a:r>
            <a:endParaRPr lang="en-GB" altLang="zh-CN"/>
          </a:p>
          <a:p>
            <a:pPr lvl="2"/>
            <a:r>
              <a:rPr lang="en-GB" altLang="zh-CN"/>
              <a:t>Third level</a:t>
            </a:r>
            <a:endParaRPr lang="en-GB" altLang="zh-CN"/>
          </a:p>
          <a:p>
            <a:pPr lvl="3"/>
            <a:r>
              <a:rPr lang="en-GB" altLang="zh-CN"/>
              <a:t>Fourth level</a:t>
            </a:r>
            <a:endParaRPr lang="en-GB" altLang="zh-CN"/>
          </a:p>
          <a:p>
            <a:pPr lvl="4"/>
            <a:r>
              <a:rPr lang="en-GB" altLang="zh-CN"/>
              <a:t>Fifth level</a:t>
            </a:r>
            <a:endParaRPr lang="en-US" altLang="en-GB"/>
          </a:p>
        </p:txBody>
      </p:sp>
      <p:sp>
        <p:nvSpPr>
          <p:cNvPr id="5" name="Footer Placeholder 4"/>
          <p:cNvSpPr>
            <a:spLocks noGrp="1"/>
          </p:cNvSpPr>
          <p:nvPr>
            <p:ph type="ftr" sz="quarter" idx="3"/>
          </p:nvPr>
        </p:nvSpPr>
        <p:spPr>
          <a:xfrm>
            <a:off x="6200775" y="6397625"/>
            <a:ext cx="5154613" cy="323850"/>
          </a:xfrm>
          <a:prstGeom prst="rect">
            <a:avLst/>
          </a:prstGeom>
        </p:spPr>
        <p:txBody>
          <a:bodyPr vert="horz" lIns="0" tIns="0" rIns="0" bIns="0" rtlCol="0" anchor="t" anchorCtr="0"/>
          <a:lstStyle>
            <a:lvl1pPr algn="r" fontAlgn="auto">
              <a:defRPr sz="900" b="0" i="0" noProof="1">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11355388" y="6397625"/>
            <a:ext cx="379412" cy="320675"/>
          </a:xfrm>
          <a:prstGeom prst="rect">
            <a:avLst/>
          </a:prstGeom>
        </p:spPr>
        <p:txBody>
          <a:bodyPr vert="horz" wrap="square" lIns="0" tIns="0" rIns="0" bIns="0" numCol="1" anchor="t" anchorCtr="0" compatLnSpc="1"/>
          <a:lstStyle>
            <a:lvl1pPr algn="r">
              <a:defRPr sz="900">
                <a:solidFill>
                  <a:srgbClr val="898989"/>
                </a:solidFill>
              </a:defRPr>
            </a:lvl1pPr>
          </a:lstStyle>
          <a:p>
            <a:fld id="{46558E5B-CA3A-40F1-A067-32A41A523BE0}" type="slidenum">
              <a:rPr lang="en-US" altLang="en-GB"/>
            </a:fld>
            <a:endParaRPr lang="en-US" altLang="en-GB"/>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Lst>
  <p:hf hdr="0" ftr="0"/>
  <p:txStyles>
    <p:titleStyle>
      <a:lvl1pPr algn="l" rtl="0" fontAlgn="base">
        <a:lnSpc>
          <a:spcPct val="90000"/>
        </a:lnSpc>
        <a:spcBef>
          <a:spcPct val="0"/>
        </a:spcBef>
        <a:spcAft>
          <a:spcPct val="0"/>
        </a:spcAft>
        <a:defRPr sz="3200" kern="1200">
          <a:solidFill>
            <a:schemeClr val="tx1"/>
          </a:solidFill>
          <a:latin typeface="+mn-lt"/>
          <a:ea typeface="+mj-ea"/>
          <a:cs typeface="+mj-cs"/>
        </a:defRPr>
      </a:lvl1pPr>
      <a:lvl2pPr algn="l" rtl="0" fontAlgn="base">
        <a:lnSpc>
          <a:spcPct val="90000"/>
        </a:lnSpc>
        <a:spcBef>
          <a:spcPct val="0"/>
        </a:spcBef>
        <a:spcAft>
          <a:spcPct val="0"/>
        </a:spcAft>
        <a:defRPr sz="3200">
          <a:solidFill>
            <a:schemeClr val="tx1"/>
          </a:solidFill>
          <a:latin typeface="Calibri" panose="020F0502020204030204" pitchFamily="34" charset="0"/>
        </a:defRPr>
      </a:lvl2pPr>
      <a:lvl3pPr algn="l" rtl="0" fontAlgn="base">
        <a:lnSpc>
          <a:spcPct val="90000"/>
        </a:lnSpc>
        <a:spcBef>
          <a:spcPct val="0"/>
        </a:spcBef>
        <a:spcAft>
          <a:spcPct val="0"/>
        </a:spcAft>
        <a:defRPr sz="3200">
          <a:solidFill>
            <a:schemeClr val="tx1"/>
          </a:solidFill>
          <a:latin typeface="Calibri" panose="020F0502020204030204" pitchFamily="34" charset="0"/>
        </a:defRPr>
      </a:lvl3pPr>
      <a:lvl4pPr algn="l" rtl="0" fontAlgn="base">
        <a:lnSpc>
          <a:spcPct val="90000"/>
        </a:lnSpc>
        <a:spcBef>
          <a:spcPct val="0"/>
        </a:spcBef>
        <a:spcAft>
          <a:spcPct val="0"/>
        </a:spcAft>
        <a:defRPr sz="3200">
          <a:solidFill>
            <a:schemeClr val="tx1"/>
          </a:solidFill>
          <a:latin typeface="Calibri" panose="020F0502020204030204" pitchFamily="34" charset="0"/>
        </a:defRPr>
      </a:lvl4pPr>
      <a:lvl5pPr algn="l" rtl="0" fontAlgn="base">
        <a:lnSpc>
          <a:spcPct val="90000"/>
        </a:lnSpc>
        <a:spcBef>
          <a:spcPct val="0"/>
        </a:spcBef>
        <a:spcAft>
          <a:spcPct val="0"/>
        </a:spcAft>
        <a:defRPr sz="3200">
          <a:solidFill>
            <a:schemeClr val="tx1"/>
          </a:solidFill>
          <a:latin typeface="Calibri" panose="020F0502020204030204" pitchFamily="34" charset="0"/>
        </a:defRPr>
      </a:lvl5pPr>
      <a:lvl6pPr marL="457200" algn="l" rtl="0" fontAlgn="base">
        <a:lnSpc>
          <a:spcPct val="90000"/>
        </a:lnSpc>
        <a:spcBef>
          <a:spcPct val="0"/>
        </a:spcBef>
        <a:spcAft>
          <a:spcPct val="0"/>
        </a:spcAft>
        <a:defRPr sz="3200">
          <a:solidFill>
            <a:schemeClr val="tx1"/>
          </a:solidFill>
          <a:latin typeface="Calibri" panose="020F0502020204030204" pitchFamily="34" charset="0"/>
        </a:defRPr>
      </a:lvl6pPr>
      <a:lvl7pPr marL="914400" algn="l" rtl="0" fontAlgn="base">
        <a:lnSpc>
          <a:spcPct val="90000"/>
        </a:lnSpc>
        <a:spcBef>
          <a:spcPct val="0"/>
        </a:spcBef>
        <a:spcAft>
          <a:spcPct val="0"/>
        </a:spcAft>
        <a:defRPr sz="3200">
          <a:solidFill>
            <a:schemeClr val="tx1"/>
          </a:solidFill>
          <a:latin typeface="Calibri" panose="020F0502020204030204" pitchFamily="34" charset="0"/>
        </a:defRPr>
      </a:lvl7pPr>
      <a:lvl8pPr marL="1371600" algn="l" rtl="0" fontAlgn="base">
        <a:lnSpc>
          <a:spcPct val="90000"/>
        </a:lnSpc>
        <a:spcBef>
          <a:spcPct val="0"/>
        </a:spcBef>
        <a:spcAft>
          <a:spcPct val="0"/>
        </a:spcAft>
        <a:defRPr sz="3200">
          <a:solidFill>
            <a:schemeClr val="tx1"/>
          </a:solidFill>
          <a:latin typeface="Calibri" panose="020F0502020204030204" pitchFamily="34" charset="0"/>
        </a:defRPr>
      </a:lvl8pPr>
      <a:lvl9pPr marL="1828800" algn="l" rtl="0" fontAlgn="base">
        <a:lnSpc>
          <a:spcPct val="90000"/>
        </a:lnSpc>
        <a:spcBef>
          <a:spcPct val="0"/>
        </a:spcBef>
        <a:spcAft>
          <a:spcPct val="0"/>
        </a:spcAft>
        <a:defRPr sz="3200">
          <a:solidFill>
            <a:schemeClr val="tx1"/>
          </a:solidFill>
          <a:latin typeface="Calibri" panose="020F0502020204030204" pitchFamily="34" charset="0"/>
        </a:defRPr>
      </a:lvl9pPr>
    </p:titleStyle>
    <p:bodyStyle>
      <a:lvl1pPr marL="228600" indent="-228600" algn="l" rtl="0" fontAlgn="base">
        <a:spcBef>
          <a:spcPts val="1000"/>
        </a:spcBef>
        <a:spcAft>
          <a:spcPct val="0"/>
        </a:spcAft>
        <a:buFont typeface="Arial" panose="020B0604020202020204" pitchFamily="34" charset="0"/>
        <a:buChar char="•"/>
        <a:defRPr sz="1400" kern="1200">
          <a:solidFill>
            <a:schemeClr val="tx1"/>
          </a:solidFill>
          <a:latin typeface="+mn-lt"/>
          <a:ea typeface="+mn-ea"/>
          <a:cs typeface="+mn-cs"/>
        </a:defRPr>
      </a:lvl1pPr>
      <a:lvl2pPr marL="6858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2pPr>
      <a:lvl3pPr marL="11430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3pPr>
      <a:lvl4pPr marL="16002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fontAlgn="base">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jpeg"/><Relationship Id="rId3" Type="http://schemas.microsoft.com/office/2007/relationships/hdphoto" Target="../media/image7.wdp"/><Relationship Id="rId2" Type="http://schemas.openxmlformats.org/officeDocument/2006/relationships/image" Target="../media/image6.png"/><Relationship Id="rId16" Type="http://schemas.openxmlformats.org/officeDocument/2006/relationships/notesSlide" Target="../notesSlides/notesSlide1.xml"/><Relationship Id="rId15" Type="http://schemas.openxmlformats.org/officeDocument/2006/relationships/slideLayout" Target="../slideLayouts/slideLayout32.xml"/><Relationship Id="rId14" Type="http://schemas.openxmlformats.org/officeDocument/2006/relationships/image" Target="../media/image18.jpe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8.xml"/><Relationship Id="rId2" Type="http://schemas.openxmlformats.org/officeDocument/2006/relationships/image" Target="../media/image23.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8.xml"/><Relationship Id="rId3" Type="http://schemas.openxmlformats.org/officeDocument/2006/relationships/tags" Target="../tags/tag2.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1"/>
          <a:srcRect l="3465" r="3465"/>
          <a:stretch>
            <a:fillRect/>
          </a:stretch>
        </p:blipFill>
        <p:spPr>
          <a:xfrm>
            <a:off x="-259715" y="1965960"/>
            <a:ext cx="12379960" cy="5067935"/>
          </a:xfrm>
        </p:spPr>
      </p:pic>
      <p:sp>
        <p:nvSpPr>
          <p:cNvPr id="9" name="Green Subtitle Rectangle"/>
          <p:cNvSpPr/>
          <p:nvPr/>
        </p:nvSpPr>
        <p:spPr>
          <a:xfrm>
            <a:off x="0" y="2705100"/>
            <a:ext cx="12192000" cy="28892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fontAlgn="auto"/>
            <a:endParaRPr lang="en-US" sz="900" noProof="1">
              <a:solidFill>
                <a:srgbClr val="FFFFFF"/>
              </a:solidFill>
            </a:endParaRPr>
          </a:p>
        </p:txBody>
      </p:sp>
      <p:sp>
        <p:nvSpPr>
          <p:cNvPr id="16" name="Pattern"/>
          <p:cNvSpPr/>
          <p:nvPr/>
        </p:nvSpPr>
        <p:spPr>
          <a:xfrm>
            <a:off x="0" y="2706688"/>
            <a:ext cx="12192000" cy="2887662"/>
          </a:xfrm>
          <a:prstGeom prst="rect">
            <a:avLst/>
          </a:prstGeom>
          <a:blipFill dpi="0" rotWithShape="1">
            <a:blip r:embed="rId2">
              <a:alphaModFix amt="3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fontAlgn="auto"/>
            <a:endParaRPr lang="en-US" sz="900" noProof="1">
              <a:solidFill>
                <a:srgbClr val="FFFFFF"/>
              </a:solidFill>
            </a:endParaRPr>
          </a:p>
        </p:txBody>
      </p:sp>
      <p:sp>
        <p:nvSpPr>
          <p:cNvPr id="2" name="Title"/>
          <p:cNvSpPr>
            <a:spLocks noGrp="1"/>
          </p:cNvSpPr>
          <p:nvPr>
            <p:ph type="title"/>
          </p:nvPr>
        </p:nvSpPr>
        <p:spPr>
          <a:xfrm>
            <a:off x="704850" y="2708275"/>
            <a:ext cx="11487150" cy="1793875"/>
          </a:xfrm>
        </p:spPr>
        <p:txBody>
          <a:bodyPr>
            <a:noAutofit/>
          </a:bodyPr>
          <a:lstStyle/>
          <a:p>
            <a:pPr fontAlgn="auto"/>
            <a:r>
              <a:rPr lang="en-US" altLang="en-GB" sz="3600" noProof="1">
                <a:sym typeface="+mn-ea"/>
              </a:rPr>
              <a:t>Disparities </a:t>
            </a:r>
            <a:r>
              <a:rPr lang="en-GB" sz="3600" noProof="1">
                <a:sym typeface="+mn-ea"/>
              </a:rPr>
              <a:t>in </a:t>
            </a:r>
            <a:r>
              <a:rPr lang="en-US" altLang="en-GB" sz="3600" noProof="1">
                <a:sym typeface="+mn-ea"/>
              </a:rPr>
              <a:t>Childhood Immunization</a:t>
            </a:r>
            <a:r>
              <a:rPr lang="en-GB" altLang="en-US" sz="3600" noProof="1">
                <a:sym typeface="+mn-ea"/>
              </a:rPr>
              <a:t>s</a:t>
            </a:r>
            <a:r>
              <a:rPr lang="en-US" altLang="en-GB" sz="3600" noProof="1">
                <a:sym typeface="+mn-ea"/>
              </a:rPr>
              <a:t> and </a:t>
            </a:r>
            <a:r>
              <a:rPr lang="en-GB" altLang="en-US" sz="3600" noProof="1">
                <a:sym typeface="+mn-ea"/>
              </a:rPr>
              <a:t> VPD </a:t>
            </a:r>
            <a:r>
              <a:rPr lang="en-US" altLang="en-GB" sz="3600" noProof="1">
                <a:sym typeface="+mn-ea"/>
              </a:rPr>
              <a:t>Outbreaks in Somalia</a:t>
            </a:r>
            <a:endParaRPr lang="en-US" altLang="en-GB" sz="3600" b="1" noProof="1">
              <a:effectLst/>
              <a:latin typeface="Times New Roman" panose="02020603050405020304" pitchFamily="18" charset="0"/>
              <a:cs typeface="Times New Roman" panose="02020603050405020304" pitchFamily="18" charset="0"/>
            </a:endParaRPr>
          </a:p>
        </p:txBody>
      </p:sp>
      <p:sp>
        <p:nvSpPr>
          <p:cNvPr id="3" name="Subtitle"/>
          <p:cNvSpPr>
            <a:spLocks noGrp="1"/>
          </p:cNvSpPr>
          <p:nvPr>
            <p:ph type="body" sz="quarter" idx="13"/>
          </p:nvPr>
        </p:nvSpPr>
        <p:spPr>
          <a:xfrm>
            <a:off x="561975" y="4754563"/>
            <a:ext cx="11630025" cy="557212"/>
          </a:xfrm>
        </p:spPr>
        <p:txBody>
          <a:bodyPr>
            <a:noAutofit/>
          </a:bodyPr>
          <a:lstStyle/>
          <a:p>
            <a:pPr fontAlgn="auto"/>
            <a:r>
              <a:rPr lang="en-US" altLang="en-GB" sz="4400" noProof="1">
                <a:latin typeface="Times New Roman" panose="02020603050405020304" pitchFamily="18" charset="0"/>
                <a:cs typeface="Times New Roman" panose="02020603050405020304" pitchFamily="18" charset="0"/>
              </a:rPr>
              <a:t>Presenter: </a:t>
            </a:r>
            <a:r>
              <a:rPr lang="en-GB" altLang="en-US" sz="4400" noProof="1">
                <a:latin typeface="Times New Roman" panose="02020603050405020304" pitchFamily="18" charset="0"/>
                <a:cs typeface="Times New Roman" panose="02020603050405020304" pitchFamily="18" charset="0"/>
              </a:rPr>
              <a:t>Ahmed M Hussein</a:t>
            </a:r>
            <a:endParaRPr lang="en-GB" altLang="en-US" sz="4400" noProof="1">
              <a:latin typeface="Times New Roman" panose="02020603050405020304" pitchFamily="18" charset="0"/>
              <a:cs typeface="Times New Roman" panose="02020603050405020304" pitchFamily="18" charset="0"/>
            </a:endParaRPr>
          </a:p>
        </p:txBody>
      </p:sp>
      <p:sp>
        <p:nvSpPr>
          <p:cNvPr id="11" name="Green Bottom Rectangle"/>
          <p:cNvSpPr/>
          <p:nvPr/>
        </p:nvSpPr>
        <p:spPr>
          <a:xfrm>
            <a:off x="2624138" y="6778625"/>
            <a:ext cx="9567862" cy="793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fontAlgn="auto"/>
            <a:endParaRPr lang="en-US" sz="900" noProof="1">
              <a:solidFill>
                <a:srgbClr val="FFFFFF"/>
              </a:solidFill>
            </a:endParaRPr>
          </a:p>
        </p:txBody>
      </p:sp>
      <p:sp>
        <p:nvSpPr>
          <p:cNvPr id="12" name="Gray Bottom Rectangle"/>
          <p:cNvSpPr/>
          <p:nvPr/>
        </p:nvSpPr>
        <p:spPr>
          <a:xfrm>
            <a:off x="0" y="6778625"/>
            <a:ext cx="2624138" cy="79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fontAlgn="auto"/>
            <a:endParaRPr lang="en-US" sz="900" noProof="1">
              <a:solidFill>
                <a:srgbClr val="FFFFFF"/>
              </a:solidFill>
            </a:endParaRPr>
          </a:p>
        </p:txBody>
      </p:sp>
      <p:pic>
        <p:nvPicPr>
          <p:cNvPr id="66569" name="Picture 3" descr="A group of people posing for the camera&#10;&#10;Description automatically generated"/>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5594350"/>
            <a:ext cx="19954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913" y="5594350"/>
            <a:ext cx="21351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5" descr="A picture containing outdoor, building, snow, skiing&#10;&#10;Description automatically generated"/>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2250" y="5594350"/>
            <a:ext cx="18097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94350"/>
            <a:ext cx="195738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594350"/>
            <a:ext cx="153511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3013" y="5583238"/>
            <a:ext cx="1762125"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6338" y="5594350"/>
            <a:ext cx="1801812"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p:nvGrpSpPr>
        <p:grpSpPr>
          <a:xfrm>
            <a:off x="1007169" y="130375"/>
            <a:ext cx="9749672" cy="1697591"/>
            <a:chOff x="630620" y="1261850"/>
            <a:chExt cx="9749672" cy="1697591"/>
          </a:xfrm>
        </p:grpSpPr>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99523" y="1524000"/>
              <a:ext cx="1797269" cy="998483"/>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8241" y="1362841"/>
              <a:ext cx="1896477" cy="138945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1261850"/>
              <a:ext cx="4284292" cy="1260634"/>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620" y="1341820"/>
              <a:ext cx="1617621" cy="161762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noChangeArrowheads="1"/>
          </p:cNvSpPr>
          <p:nvPr>
            <p:ph type="title"/>
          </p:nvPr>
        </p:nvSpPr>
        <p:spPr>
          <a:xfrm>
            <a:off x="449263" y="606425"/>
            <a:ext cx="11050587" cy="695325"/>
          </a:xfrm>
          <a:solidFill>
            <a:schemeClr val="bg1"/>
          </a:solidFill>
        </p:spPr>
        <p:txBody>
          <a:bodyPr/>
          <a:lstStyle/>
          <a:p>
            <a:pPr algn="ctr"/>
            <a:r>
              <a:rPr lang="en-GB" altLang="en-US" sz="4400">
                <a:solidFill>
                  <a:schemeClr val="tx1"/>
                </a:solidFill>
                <a:latin typeface="Times New Roman" panose="02020603050405020304" pitchFamily="18" charset="0"/>
              </a:rPr>
              <a:t>Background </a:t>
            </a:r>
            <a:endParaRPr lang="en-GB" altLang="en-US" sz="2800" b="1">
              <a:solidFill>
                <a:schemeClr val="tx1"/>
              </a:solidFill>
              <a:latin typeface="Times New Roman" panose="02020603050405020304" pitchFamily="18" charset="0"/>
            </a:endParaRPr>
          </a:p>
        </p:txBody>
      </p:sp>
      <p:sp>
        <p:nvSpPr>
          <p:cNvPr id="68610" name="Content Placeholder 2"/>
          <p:cNvSpPr>
            <a:spLocks noGrp="1" noChangeArrowheads="1"/>
          </p:cNvSpPr>
          <p:nvPr>
            <p:ph idx="1"/>
          </p:nvPr>
        </p:nvSpPr>
        <p:spPr>
          <a:xfrm>
            <a:off x="207963" y="1303337"/>
            <a:ext cx="11822112" cy="5094287"/>
          </a:xfrm>
        </p:spPr>
        <p:txBody>
          <a:bodyPr/>
          <a:lstStyle/>
          <a:p>
            <a:pPr>
              <a:lnSpc>
                <a:spcPct val="90000"/>
              </a:lnSpc>
              <a:buFont typeface="Wingdings" panose="05000000000000000000" pitchFamily="2" charset="2"/>
              <a:buChar char="ü"/>
            </a:pPr>
            <a:r>
              <a:rPr lang="en-GB" altLang="en-US" sz="4000" dirty="0">
                <a:latin typeface="Times New Roman" panose="02020603050405020304" pitchFamily="18" charset="0"/>
              </a:rPr>
              <a:t>I</a:t>
            </a:r>
            <a:r>
              <a:rPr lang="en-US" altLang="en-GB" sz="4000" dirty="0">
                <a:latin typeface="Times New Roman" panose="02020603050405020304" pitchFamily="18" charset="0"/>
              </a:rPr>
              <a:t>mmunization is a </a:t>
            </a:r>
            <a:r>
              <a:rPr lang="en-US" altLang="en-GB" sz="4000" b="1" dirty="0">
                <a:solidFill>
                  <a:srgbClr val="92D050"/>
                </a:solidFill>
                <a:latin typeface="Times New Roman" panose="02020603050405020304" pitchFamily="18" charset="0"/>
              </a:rPr>
              <a:t>core public health intervention</a:t>
            </a:r>
            <a:r>
              <a:rPr lang="en-GB" altLang="en-US" sz="4000" b="1" dirty="0">
                <a:solidFill>
                  <a:srgbClr val="92D050"/>
                </a:solidFill>
                <a:latin typeface="Times New Roman" panose="02020603050405020304" pitchFamily="18" charset="0"/>
              </a:rPr>
              <a:t>s </a:t>
            </a:r>
            <a:r>
              <a:rPr lang="en-GB" altLang="en-US" sz="4000" b="1" dirty="0">
                <a:latin typeface="Times New Roman" panose="02020603050405020304" pitchFamily="18" charset="0"/>
              </a:rPr>
              <a:t>for preventing common child illnesses</a:t>
            </a:r>
            <a:r>
              <a:rPr lang="en-GB" altLang="en-US" sz="4000" dirty="0">
                <a:latin typeface="Times New Roman" panose="02020603050405020304" pitchFamily="18" charset="0"/>
              </a:rPr>
              <a:t>, including diarrhoea, pneumonia, diptheria, measles, etc </a:t>
            </a:r>
            <a:endParaRPr lang="en-US" altLang="en-GB" sz="4000" dirty="0">
              <a:latin typeface="Times New Roman" panose="02020603050405020304" pitchFamily="18" charset="0"/>
            </a:endParaRPr>
          </a:p>
          <a:p>
            <a:pPr>
              <a:lnSpc>
                <a:spcPct val="90000"/>
              </a:lnSpc>
              <a:buFont typeface="Wingdings" panose="05000000000000000000" pitchFamily="2" charset="2"/>
              <a:buChar char="ü"/>
            </a:pPr>
            <a:r>
              <a:rPr lang="en-US" altLang="en-GB" sz="4000" dirty="0">
                <a:latin typeface="Times New Roman" panose="02020603050405020304" pitchFamily="18" charset="0"/>
              </a:rPr>
              <a:t>In Somalia, childhood immunization</a:t>
            </a:r>
            <a:r>
              <a:rPr lang="en-GB" altLang="en-US" sz="4000" dirty="0">
                <a:latin typeface="Times New Roman" panose="02020603050405020304" pitchFamily="18" charset="0"/>
              </a:rPr>
              <a:t> and </a:t>
            </a:r>
            <a:r>
              <a:rPr lang="en-GB" altLang="en-US" sz="4000" b="1" dirty="0">
                <a:solidFill>
                  <a:srgbClr val="92D050"/>
                </a:solidFill>
                <a:latin typeface="Times New Roman" panose="02020603050405020304" pitchFamily="18" charset="0"/>
              </a:rPr>
              <a:t>VPD are </a:t>
            </a:r>
            <a:r>
              <a:rPr lang="en-US" altLang="en-GB" sz="4000" b="1" dirty="0">
                <a:solidFill>
                  <a:srgbClr val="92D050"/>
                </a:solidFill>
                <a:latin typeface="Times New Roman" panose="02020603050405020304" pitchFamily="18" charset="0"/>
              </a:rPr>
              <a:t>shaped by socioeconomic status</a:t>
            </a:r>
            <a:r>
              <a:rPr lang="en-US" altLang="en-GB" sz="4000" dirty="0">
                <a:latin typeface="Times New Roman" panose="02020603050405020304" pitchFamily="18" charset="0"/>
              </a:rPr>
              <a:t>, maternal education, and place of residence (urban, rural, nomadic).</a:t>
            </a:r>
            <a:endParaRPr lang="en-US" altLang="en-GB" sz="4000" dirty="0">
              <a:latin typeface="Times New Roman" panose="02020603050405020304" pitchFamily="18" charset="0"/>
            </a:endParaRPr>
          </a:p>
          <a:p>
            <a:pPr>
              <a:lnSpc>
                <a:spcPct val="90000"/>
              </a:lnSpc>
              <a:buFont typeface="Wingdings" panose="05000000000000000000" pitchFamily="2" charset="2"/>
              <a:buChar char="ü"/>
            </a:pPr>
            <a:r>
              <a:rPr lang="en-GB" altLang="en-US" sz="4000" dirty="0">
                <a:latin typeface="Times New Roman" panose="02020603050405020304" pitchFamily="18" charset="0"/>
              </a:rPr>
              <a:t>We examine the </a:t>
            </a:r>
            <a:r>
              <a:rPr lang="en-GB" altLang="en-US" sz="4000" b="1" dirty="0">
                <a:solidFill>
                  <a:srgbClr val="92D050"/>
                </a:solidFill>
                <a:latin typeface="Times New Roman" panose="02020603050405020304" pitchFamily="18" charset="0"/>
              </a:rPr>
              <a:t>inequality in immunization coverage </a:t>
            </a:r>
            <a:r>
              <a:rPr lang="en-GB" altLang="en-US" sz="4000" dirty="0">
                <a:latin typeface="Times New Roman" panose="02020603050405020304" pitchFamily="18" charset="0"/>
              </a:rPr>
              <a:t>and assess the </a:t>
            </a:r>
            <a:r>
              <a:rPr lang="en-GB" altLang="en-US" sz="4000" b="1" dirty="0">
                <a:latin typeface="Times New Roman" panose="02020603050405020304" pitchFamily="18" charset="0"/>
              </a:rPr>
              <a:t>distribution of VPD across regions </a:t>
            </a:r>
            <a:endParaRPr lang="en-GB" altLang="en-US" sz="4000" b="1" dirty="0">
              <a:latin typeface="Times New Roman" panose="02020603050405020304" pitchFamily="18" charset="0"/>
            </a:endParaRPr>
          </a:p>
        </p:txBody>
      </p:sp>
      <p:sp>
        <p:nvSpPr>
          <p:cNvPr id="68611" name="Slide Number Placeholder 3"/>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BE2FFD7-E0F5-4391-97E0-0AD53C1E193B}" type="slidenum">
              <a:rPr lang="en-US" altLang="en-GB"/>
            </a:fld>
            <a:endParaRPr lang="en-US" alt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250"/>
            <a:ext cx="11277600" cy="457200"/>
          </a:xfrm>
        </p:spPr>
        <p:txBody>
          <a:bodyPr>
            <a:normAutofit/>
          </a:bodyPr>
          <a:lstStyle/>
          <a:p>
            <a:pPr algn="ctr" fontAlgn="auto"/>
            <a:r>
              <a:rPr lang="en-GB" altLang="en-US" noProof="1">
                <a:solidFill>
                  <a:schemeClr val="tx1"/>
                </a:solidFill>
                <a:latin typeface="Times New Roman" panose="02020603050405020304" pitchFamily="18" charset="0"/>
                <a:cs typeface="Times New Roman" panose="02020603050405020304" pitchFamily="18" charset="0"/>
                <a:sym typeface="+mn-ea"/>
              </a:rPr>
              <a:t>Methods </a:t>
            </a:r>
            <a:endParaRPr lang="en-GB" altLang="en-US" noProof="1">
              <a:solidFill>
                <a:schemeClr val="tx1"/>
              </a:solidFill>
              <a:latin typeface="Times New Roman" panose="02020603050405020304" pitchFamily="18" charset="0"/>
              <a:cs typeface="Times New Roman" panose="02020603050405020304" pitchFamily="18" charset="0"/>
              <a:sym typeface="+mn-ea"/>
            </a:endParaRPr>
          </a:p>
        </p:txBody>
      </p:sp>
      <p:sp>
        <p:nvSpPr>
          <p:cNvPr id="70658" name="Content Placeholder 2"/>
          <p:cNvSpPr>
            <a:spLocks noGrp="1" noChangeArrowheads="1"/>
          </p:cNvSpPr>
          <p:nvPr>
            <p:ph idx="1"/>
          </p:nvPr>
        </p:nvSpPr>
        <p:spPr>
          <a:xfrm>
            <a:off x="238125" y="1163638"/>
            <a:ext cx="11833225" cy="5513387"/>
          </a:xfrm>
        </p:spPr>
        <p:txBody>
          <a:bodyPr/>
          <a:lstStyle/>
          <a:p>
            <a:r>
              <a:rPr lang="en-US" altLang="en-GB" sz="2800" dirty="0">
                <a:latin typeface="Times New Roman" panose="02020603050405020304" pitchFamily="18" charset="0"/>
              </a:rPr>
              <a:t>Immunization coverage data for children aged 12–23 months were obtained from the (SHDS) 2020.</a:t>
            </a:r>
            <a:endParaRPr lang="en-US" altLang="en-GB" sz="2800" dirty="0">
              <a:latin typeface="Times New Roman" panose="02020603050405020304" pitchFamily="18" charset="0"/>
            </a:endParaRPr>
          </a:p>
          <a:p>
            <a:r>
              <a:rPr lang="en-US" altLang="en-GB" sz="2800" dirty="0">
                <a:latin typeface="Times New Roman" panose="02020603050405020304" pitchFamily="18" charset="0"/>
              </a:rPr>
              <a:t> (VPD) case data were extracted from </a:t>
            </a:r>
            <a:r>
              <a:rPr lang="en-US" altLang="en-GB" sz="2800" dirty="0">
                <a:solidFill>
                  <a:schemeClr val="accent6"/>
                </a:solidFill>
                <a:latin typeface="Times New Roman" panose="02020603050405020304" pitchFamily="18" charset="0"/>
              </a:rPr>
              <a:t>the </a:t>
            </a:r>
            <a:r>
              <a:rPr lang="en-US" altLang="en-GB" sz="2800" b="1" dirty="0">
                <a:solidFill>
                  <a:schemeClr val="accent6"/>
                </a:solidFill>
                <a:latin typeface="Times New Roman" panose="02020603050405020304" pitchFamily="18" charset="0"/>
              </a:rPr>
              <a:t>DHIS2/IDSR</a:t>
            </a:r>
            <a:r>
              <a:rPr lang="en-US" altLang="en-GB" sz="2800" dirty="0">
                <a:solidFill>
                  <a:schemeClr val="accent6"/>
                </a:solidFill>
                <a:latin typeface="Times New Roman" panose="02020603050405020304" pitchFamily="18" charset="0"/>
              </a:rPr>
              <a:t> </a:t>
            </a:r>
            <a:r>
              <a:rPr lang="en-US" altLang="en-GB" sz="2800" dirty="0">
                <a:latin typeface="Times New Roman" panose="02020603050405020304" pitchFamily="18" charset="0"/>
              </a:rPr>
              <a:t>routine surveillance system, covering </a:t>
            </a:r>
            <a:r>
              <a:rPr lang="en-GB" altLang="en-US" sz="2800" dirty="0">
                <a:latin typeface="Times New Roman" panose="02020603050405020304" pitchFamily="18" charset="0"/>
              </a:rPr>
              <a:t>two years from </a:t>
            </a:r>
            <a:r>
              <a:rPr lang="en-US" altLang="en-GB" sz="3200" b="1" dirty="0">
                <a:solidFill>
                  <a:schemeClr val="accent6"/>
                </a:solidFill>
                <a:latin typeface="Times New Roman" panose="02020603050405020304" pitchFamily="18" charset="0"/>
              </a:rPr>
              <a:t>April 2023 to September 2025</a:t>
            </a:r>
            <a:r>
              <a:rPr lang="en-US" altLang="en-GB" sz="2800" dirty="0">
                <a:latin typeface="Times New Roman" panose="02020603050405020304" pitchFamily="18" charset="0"/>
              </a:rPr>
              <a:t>.</a:t>
            </a:r>
            <a:endParaRPr lang="en-US" altLang="en-GB" sz="2800" dirty="0">
              <a:latin typeface="Times New Roman" panose="02020603050405020304" pitchFamily="18" charset="0"/>
            </a:endParaRPr>
          </a:p>
          <a:p>
            <a:pPr marL="457200" lvl="1" indent="0">
              <a:buFont typeface="Arial" panose="020B0604020202020204" pitchFamily="34" charset="0"/>
              <a:buNone/>
            </a:pPr>
            <a:endParaRPr lang="en-US" altLang="en-GB" sz="2800" dirty="0">
              <a:latin typeface="Times New Roman" panose="02020603050405020304" pitchFamily="18" charset="0"/>
            </a:endParaRPr>
          </a:p>
        </p:txBody>
      </p:sp>
      <p:sp>
        <p:nvSpPr>
          <p:cNvPr id="70659" name="Slide Number Placeholder 3"/>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B2DF5D5-99C6-445A-A6CD-B75DB2798AA5}" type="slidenum">
              <a:rPr lang="en-US" altLang="en-GB"/>
            </a:fld>
            <a:endParaRPr lang="en-US" alt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0"/>
            <a:ext cx="10594975" cy="1020763"/>
          </a:xfrm>
        </p:spPr>
        <p:txBody>
          <a:bodyPr/>
          <a:lstStyle/>
          <a:p>
            <a:pPr algn="ctr" fontAlgn="auto"/>
            <a:r>
              <a:rPr lang="en-GB" altLang="en-US" noProof="1"/>
              <a:t>Results</a:t>
            </a:r>
            <a:endParaRPr lang="en-GB" altLang="en-US" noProof="1"/>
          </a:p>
        </p:txBody>
      </p:sp>
      <p:pic>
        <p:nvPicPr>
          <p:cNvPr id="72706" name="Picture 4" descr="cov_nationa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6900" y="1055688"/>
            <a:ext cx="10848975"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ov_by_edu.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213" y="707088"/>
            <a:ext cx="612298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cov_by_res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581060"/>
            <a:ext cx="57213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cov_by_weal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 y="3833812"/>
            <a:ext cx="6770203" cy="30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p:cNvSpPr txBox="1">
            <a:spLocks noChangeArrowheads="1"/>
          </p:cNvSpPr>
          <p:nvPr/>
        </p:nvSpPr>
        <p:spPr bwMode="auto">
          <a:xfrm>
            <a:off x="6172199" y="4210050"/>
            <a:ext cx="5721349"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342900" indent="-342900">
              <a:buFont typeface="Arial" panose="020B0604020202020204" pitchFamily="34" charset="0"/>
              <a:buChar char="•"/>
            </a:pPr>
            <a:endParaRPr lang="en-US" sz="1800" b="1" dirty="0"/>
          </a:p>
        </p:txBody>
      </p:sp>
      <p:sp>
        <p:nvSpPr>
          <p:cNvPr id="3" name="TextBox 2"/>
          <p:cNvSpPr txBox="1"/>
          <p:nvPr/>
        </p:nvSpPr>
        <p:spPr>
          <a:xfrm>
            <a:off x="6656435" y="4622146"/>
            <a:ext cx="5400093" cy="1938992"/>
          </a:xfrm>
          <a:prstGeom prst="rect">
            <a:avLst/>
          </a:prstGeom>
          <a:noFill/>
        </p:spPr>
        <p:txBody>
          <a:bodyPr wrap="square">
            <a:spAutoFit/>
          </a:bodyPr>
          <a:lstStyle/>
          <a:p>
            <a:pPr marL="342900" indent="-342900">
              <a:buFont typeface="Arial" panose="020B0604020202020204" pitchFamily="34" charset="0"/>
              <a:buChar char="•"/>
            </a:pPr>
            <a:r>
              <a:rPr lang="en-US" sz="2400" dirty="0"/>
              <a:t>Access is high among highly education, residing in less poor household and urban.</a:t>
            </a:r>
            <a:endParaRPr lang="en-US" sz="2400" dirty="0"/>
          </a:p>
          <a:p>
            <a:pPr marL="342900" indent="-342900">
              <a:buFont typeface="Arial" panose="020B0604020202020204" pitchFamily="34" charset="0"/>
              <a:buChar char="•"/>
            </a:pPr>
            <a:r>
              <a:rPr lang="en-US" sz="2400" dirty="0"/>
              <a:t>However, access to service among all remains sub-optimal.</a:t>
            </a:r>
            <a:endParaRPr lang="en-US" sz="2400" dirty="0"/>
          </a:p>
        </p:txBody>
      </p:sp>
      <p:sp>
        <p:nvSpPr>
          <p:cNvPr id="5" name="TextBox 4"/>
          <p:cNvSpPr txBox="1"/>
          <p:nvPr/>
        </p:nvSpPr>
        <p:spPr>
          <a:xfrm>
            <a:off x="0" y="25800"/>
            <a:ext cx="12369833" cy="584775"/>
          </a:xfrm>
          <a:prstGeom prst="rect">
            <a:avLst/>
          </a:prstGeom>
          <a:noFill/>
        </p:spPr>
        <p:txBody>
          <a:bodyPr wrap="square">
            <a:spAutoFit/>
          </a:bodyPr>
          <a:lstStyle/>
          <a:p>
            <a:pPr algn="ctr"/>
            <a:r>
              <a:rPr lang="en-GB" altLang="en-US" sz="3200" b="1" dirty="0">
                <a:solidFill>
                  <a:srgbClr val="92D050"/>
                </a:solidFill>
              </a:rPr>
              <a:t>Inequalities in Childhood Immunization</a:t>
            </a:r>
            <a:endParaRPr lang="en-GB" altLang="en-US" sz="3200" b="1" dirty="0">
              <a:solidFill>
                <a:srgbClr val="92D05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p:nvPr>
            <p:custDataLst>
              <p:tags r:id="rId1"/>
            </p:custDataLst>
          </p:nvPr>
        </p:nvGraphicFramePr>
        <p:xfrm>
          <a:off x="98425" y="904870"/>
          <a:ext cx="5559425" cy="5953130"/>
        </p:xfrm>
        <a:graphic>
          <a:graphicData uri="http://schemas.openxmlformats.org/drawingml/2006/table">
            <a:tbl>
              <a:tblPr/>
              <a:tblGrid>
                <a:gridCol w="2483836"/>
                <a:gridCol w="1890814"/>
                <a:gridCol w="1184775"/>
              </a:tblGrid>
              <a:tr h="1089544">
                <a:tc>
                  <a:txBody>
                    <a:bodyPr/>
                    <a:lstStyle/>
                    <a:p>
                      <a:pPr algn="l" fontAlgn="b"/>
                      <a:r>
                        <a:rPr sz="1600" b="0" i="0">
                          <a:solidFill>
                            <a:sysClr val="windowText" lastClr="000000"/>
                          </a:solidFill>
                          <a:latin typeface="Arial" panose="020B0604020202020204"/>
                          <a:ea typeface="Arial" panose="020B0604020202020204"/>
                        </a:rPr>
                        <a:t>Region</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1" i="0">
                          <a:solidFill>
                            <a:sysClr val="windowText" lastClr="000000"/>
                          </a:solidFill>
                          <a:latin typeface="Arial" panose="020B0604020202020204"/>
                          <a:ea typeface="Arial" panose="020B0604020202020204"/>
                        </a:rPr>
                        <a:t>Suspected measles case</a:t>
                      </a:r>
                      <a:endParaRPr sz="1600" b="1"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1" i="0">
                          <a:solidFill>
                            <a:srgbClr val="000000"/>
                          </a:solidFill>
                          <a:latin typeface="Calibri" panose="020F0502020204030204"/>
                          <a:ea typeface="Calibri" panose="020F0502020204030204"/>
                        </a:rPr>
                        <a:t>%ge</a:t>
                      </a:r>
                      <a:r>
                        <a:rPr sz="1600" b="1" i="0" dirty="0">
                          <a:solidFill>
                            <a:srgbClr val="000000"/>
                          </a:solidFill>
                          <a:latin typeface="Calibri" panose="020F0502020204030204"/>
                          <a:ea typeface="Calibri" panose="020F0502020204030204"/>
                        </a:rPr>
                        <a:t> share</a:t>
                      </a:r>
                      <a:endParaRPr sz="1600" b="1" i="0" dirty="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896">
                <a:tc>
                  <a:txBody>
                    <a:bodyPr/>
                    <a:lstStyle/>
                    <a:p>
                      <a:pPr algn="l" fontAlgn="b"/>
                      <a:r>
                        <a:rPr sz="1600" b="1" i="0">
                          <a:solidFill>
                            <a:srgbClr val="FF0000"/>
                          </a:solidFill>
                          <a:latin typeface="Arial" panose="020B0604020202020204"/>
                          <a:ea typeface="Arial" panose="020B0604020202020204"/>
                        </a:rPr>
                        <a:t>Benadir </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1" i="0">
                          <a:solidFill>
                            <a:srgbClr val="FF0000"/>
                          </a:solidFill>
                          <a:latin typeface="Arial" panose="020B0604020202020204"/>
                          <a:ea typeface="Arial" panose="020B0604020202020204"/>
                        </a:rPr>
                        <a:t>8346</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1" i="0">
                          <a:solidFill>
                            <a:srgbClr val="FF0000"/>
                          </a:solidFill>
                          <a:latin typeface="Calibri" panose="020F0502020204030204"/>
                          <a:ea typeface="Calibri" panose="020F0502020204030204"/>
                        </a:rPr>
                        <a:t>24.7</a:t>
                      </a:r>
                      <a:endParaRPr sz="1600" b="1" i="0">
                        <a:solidFill>
                          <a:srgbClr val="FF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1" i="0">
                          <a:solidFill>
                            <a:srgbClr val="FF0000"/>
                          </a:solidFill>
                          <a:latin typeface="Arial" panose="020B0604020202020204"/>
                          <a:ea typeface="Arial" panose="020B0604020202020204"/>
                        </a:rPr>
                        <a:t>Lower Juba </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1" i="0">
                          <a:solidFill>
                            <a:srgbClr val="FF0000"/>
                          </a:solidFill>
                          <a:latin typeface="Arial" panose="020B0604020202020204"/>
                          <a:ea typeface="Arial" panose="020B0604020202020204"/>
                        </a:rPr>
                        <a:t>4271</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1" i="0">
                          <a:solidFill>
                            <a:srgbClr val="FF0000"/>
                          </a:solidFill>
                          <a:latin typeface="Calibri" panose="020F0502020204030204"/>
                          <a:ea typeface="Calibri" panose="020F0502020204030204"/>
                        </a:rPr>
                        <a:t>12.6</a:t>
                      </a:r>
                      <a:endParaRPr sz="1600" b="1" i="0">
                        <a:solidFill>
                          <a:srgbClr val="FF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896">
                <a:tc>
                  <a:txBody>
                    <a:bodyPr/>
                    <a:lstStyle/>
                    <a:p>
                      <a:pPr algn="l" fontAlgn="b"/>
                      <a:r>
                        <a:rPr sz="1600" b="1" i="0">
                          <a:solidFill>
                            <a:srgbClr val="FF0000"/>
                          </a:solidFill>
                          <a:latin typeface="Arial" panose="020B0604020202020204"/>
                          <a:ea typeface="Arial" panose="020B0604020202020204"/>
                        </a:rPr>
                        <a:t>Bay </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1" i="0">
                          <a:solidFill>
                            <a:srgbClr val="FF0000"/>
                          </a:solidFill>
                          <a:latin typeface="Arial" panose="020B0604020202020204"/>
                          <a:ea typeface="Arial" panose="020B0604020202020204"/>
                        </a:rPr>
                        <a:t>4061</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1" i="0">
                          <a:solidFill>
                            <a:srgbClr val="FF0000"/>
                          </a:solidFill>
                          <a:latin typeface="Calibri" panose="020F0502020204030204"/>
                          <a:ea typeface="Calibri" panose="020F0502020204030204"/>
                        </a:rPr>
                        <a:t>12.0</a:t>
                      </a:r>
                      <a:endParaRPr sz="1600" b="1" i="0">
                        <a:solidFill>
                          <a:srgbClr val="FF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1" i="0">
                          <a:solidFill>
                            <a:srgbClr val="FF0000"/>
                          </a:solidFill>
                          <a:latin typeface="Arial" panose="020B0604020202020204"/>
                          <a:ea typeface="Arial" panose="020B0604020202020204"/>
                        </a:rPr>
                        <a:t>Mudug </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1" i="0">
                          <a:solidFill>
                            <a:srgbClr val="FF0000"/>
                          </a:solidFill>
                          <a:latin typeface="Arial" panose="020B0604020202020204"/>
                          <a:ea typeface="Arial" panose="020B0604020202020204"/>
                        </a:rPr>
                        <a:t>2806</a:t>
                      </a:r>
                      <a:endParaRPr sz="1600" b="1" i="0">
                        <a:solidFill>
                          <a:srgbClr val="FF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1" i="0">
                          <a:solidFill>
                            <a:srgbClr val="FF0000"/>
                          </a:solidFill>
                          <a:latin typeface="Calibri" panose="020F0502020204030204"/>
                          <a:ea typeface="Calibri" panose="020F0502020204030204"/>
                        </a:rPr>
                        <a:t>8.3</a:t>
                      </a:r>
                      <a:endParaRPr sz="1600" b="1" i="0">
                        <a:solidFill>
                          <a:srgbClr val="FF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2389">
                <a:tc>
                  <a:txBody>
                    <a:bodyPr/>
                    <a:lstStyle/>
                    <a:p>
                      <a:pPr algn="l" fontAlgn="b"/>
                      <a:r>
                        <a:rPr sz="1600" b="0" i="0">
                          <a:solidFill>
                            <a:sysClr val="windowText" lastClr="000000"/>
                          </a:solidFill>
                          <a:latin typeface="Arial" panose="020B0604020202020204"/>
                          <a:ea typeface="Arial" panose="020B0604020202020204"/>
                        </a:rPr>
                        <a:t>Middle Shebelle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2063</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6.1</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0" i="0">
                          <a:solidFill>
                            <a:sysClr val="windowText" lastClr="000000"/>
                          </a:solidFill>
                          <a:latin typeface="Arial" panose="020B0604020202020204"/>
                          <a:ea typeface="Arial" panose="020B0604020202020204"/>
                        </a:rPr>
                        <a:t>Galgadud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2020</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6.0</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0" i="0">
                          <a:solidFill>
                            <a:sysClr val="windowText" lastClr="000000"/>
                          </a:solidFill>
                          <a:latin typeface="Arial" panose="020B0604020202020204"/>
                          <a:ea typeface="Arial" panose="020B0604020202020204"/>
                        </a:rPr>
                        <a:t>Bakool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1823</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5.4</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896">
                <a:tc>
                  <a:txBody>
                    <a:bodyPr/>
                    <a:lstStyle/>
                    <a:p>
                      <a:pPr algn="l" fontAlgn="b"/>
                      <a:r>
                        <a:rPr sz="1600" b="0" i="0">
                          <a:solidFill>
                            <a:sysClr val="windowText" lastClr="000000"/>
                          </a:solidFill>
                          <a:latin typeface="Arial" panose="020B0604020202020204"/>
                          <a:ea typeface="Arial" panose="020B0604020202020204"/>
                        </a:rPr>
                        <a:t>Gedo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1612</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4.8</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0" i="0">
                          <a:solidFill>
                            <a:sysClr val="windowText" lastClr="000000"/>
                          </a:solidFill>
                          <a:latin typeface="Arial" panose="020B0604020202020204"/>
                          <a:ea typeface="Arial" panose="020B0604020202020204"/>
                        </a:rPr>
                        <a:t>Hiiraan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1130</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3.3</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896">
                <a:tc>
                  <a:txBody>
                    <a:bodyPr/>
                    <a:lstStyle/>
                    <a:p>
                      <a:pPr algn="l" fontAlgn="b"/>
                      <a:r>
                        <a:rPr sz="1600" b="0" i="0">
                          <a:solidFill>
                            <a:sysClr val="windowText" lastClr="000000"/>
                          </a:solidFill>
                          <a:latin typeface="Arial" panose="020B0604020202020204"/>
                          <a:ea typeface="Arial" panose="020B0604020202020204"/>
                        </a:rPr>
                        <a:t>Nugaal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859</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2.5</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0" i="0">
                          <a:solidFill>
                            <a:sysClr val="windowText" lastClr="000000"/>
                          </a:solidFill>
                          <a:latin typeface="Arial" panose="020B0604020202020204"/>
                          <a:ea typeface="Arial" panose="020B0604020202020204"/>
                        </a:rPr>
                        <a:t>Bari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198</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0.6</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8896">
                <a:tc>
                  <a:txBody>
                    <a:bodyPr/>
                    <a:lstStyle/>
                    <a:p>
                      <a:pPr algn="l" fontAlgn="b"/>
                      <a:r>
                        <a:rPr sz="1600" b="0" i="0">
                          <a:solidFill>
                            <a:sysClr val="windowText" lastClr="000000"/>
                          </a:solidFill>
                          <a:latin typeface="Arial" panose="020B0604020202020204"/>
                          <a:ea typeface="Arial" panose="020B0604020202020204"/>
                        </a:rPr>
                        <a:t>Sanaag </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72</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a:solidFill>
                            <a:srgbClr val="000000"/>
                          </a:solidFill>
                          <a:latin typeface="Calibri" panose="020F0502020204030204"/>
                          <a:ea typeface="Calibri" panose="020F0502020204030204"/>
                        </a:rPr>
                        <a:t>0.2</a:t>
                      </a:r>
                      <a:endParaRPr sz="1600" b="0" i="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9531">
                <a:tc>
                  <a:txBody>
                    <a:bodyPr/>
                    <a:lstStyle/>
                    <a:p>
                      <a:pPr algn="l" fontAlgn="b"/>
                      <a:r>
                        <a:rPr sz="1600" b="0" i="0" dirty="0" err="1">
                          <a:solidFill>
                            <a:sysClr val="windowText" lastClr="000000"/>
                          </a:solidFill>
                          <a:latin typeface="Arial" panose="020B0604020202020204"/>
                          <a:ea typeface="Arial" panose="020B0604020202020204"/>
                        </a:rPr>
                        <a:t>Sool</a:t>
                      </a:r>
                      <a:r>
                        <a:rPr sz="1600" b="0" i="0" dirty="0">
                          <a:solidFill>
                            <a:sysClr val="windowText" lastClr="000000"/>
                          </a:solidFill>
                          <a:latin typeface="Arial" panose="020B0604020202020204"/>
                          <a:ea typeface="Arial" panose="020B0604020202020204"/>
                        </a:rPr>
                        <a:t>  </a:t>
                      </a:r>
                      <a:endParaRPr sz="1600" b="0" i="0" dirty="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sz="1600" b="0" i="0">
                          <a:solidFill>
                            <a:sysClr val="windowText" lastClr="000000"/>
                          </a:solidFill>
                          <a:latin typeface="Arial" panose="020B0604020202020204"/>
                          <a:ea typeface="Arial" panose="020B0604020202020204"/>
                        </a:rPr>
                        <a:t>6</a:t>
                      </a:r>
                      <a:endParaRPr sz="1600" b="0" i="0">
                        <a:solidFill>
                          <a:sysClr val="windowText" lastClr="000000"/>
                        </a:solidFill>
                        <a:latin typeface="Arial" panose="020B0604020202020204"/>
                        <a:ea typeface="Arial" panose="020B0604020202020204"/>
                      </a:endParaRPr>
                    </a:p>
                  </a:txBody>
                  <a:tcPr marL="6666" marR="6666" marT="66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sz="1600" b="0" i="0" dirty="0">
                          <a:solidFill>
                            <a:srgbClr val="000000"/>
                          </a:solidFill>
                          <a:latin typeface="Calibri" panose="020F0502020204030204"/>
                          <a:ea typeface="Calibri" panose="020F0502020204030204"/>
                        </a:rPr>
                        <a:t>0.0</a:t>
                      </a:r>
                      <a:endParaRPr sz="1600" b="0" i="0" dirty="0">
                        <a:solidFill>
                          <a:srgbClr val="000000"/>
                        </a:solidFill>
                        <a:latin typeface="Calibri" panose="020F0502020204030204"/>
                        <a:ea typeface="Calibri" panose="020F0502020204030204"/>
                      </a:endParaRPr>
                    </a:p>
                  </a:txBody>
                  <a:tcPr marL="6666" marR="6666" marT="66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6802" name="Picture 5" descr="Measles1_reg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850" y="688975"/>
            <a:ext cx="63214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1" name="TextBox 1"/>
          <p:cNvSpPr txBox="1">
            <a:spLocks noChangeArrowheads="1"/>
          </p:cNvSpPr>
          <p:nvPr/>
        </p:nvSpPr>
        <p:spPr bwMode="auto">
          <a:xfrm>
            <a:off x="72474" y="0"/>
            <a:ext cx="100218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altLang="en-US" sz="3200" b="1" dirty="0">
                <a:solidFill>
                  <a:srgbClr val="92D050"/>
                </a:solidFill>
              </a:rPr>
              <a:t>Regional Inequalities in </a:t>
            </a:r>
            <a:r>
              <a:rPr lang="en-GB" altLang="zh-CN" sz="3200" b="1" dirty="0">
                <a:solidFill>
                  <a:srgbClr val="92D050"/>
                </a:solidFill>
                <a:ea typeface="SimSun" panose="02010600030101010101" pitchFamily="2" charset="-122"/>
              </a:rPr>
              <a:t>Measles-1 vaccine</a:t>
            </a:r>
            <a:r>
              <a:rPr lang="en-GB" altLang="en-US" sz="3200" b="1" dirty="0">
                <a:solidFill>
                  <a:srgbClr val="92D050"/>
                </a:solidFill>
              </a:rPr>
              <a:t> Coverage (SHDS 2020)</a:t>
            </a:r>
            <a:r>
              <a:rPr lang="en-GB" altLang="zh-CN" sz="3200" b="1" dirty="0">
                <a:solidFill>
                  <a:srgbClr val="92D050"/>
                </a:solidFill>
                <a:ea typeface="SimSun" panose="02010600030101010101" pitchFamily="2" charset="-122"/>
              </a:rPr>
              <a:t> and measles outbreak</a:t>
            </a:r>
            <a:endParaRPr lang="en-GB" altLang="zh-CN" sz="3200" b="1" dirty="0">
              <a:solidFill>
                <a:srgbClr val="92D050"/>
              </a:solidFill>
              <a:ea typeface="SimSun" panose="02010600030101010101" pitchFamily="2" charset="-122"/>
            </a:endParaRPr>
          </a:p>
        </p:txBody>
      </p:sp>
      <p:sp>
        <p:nvSpPr>
          <p:cNvPr id="76865" name="TextBox 5"/>
          <p:cNvSpPr txBox="1">
            <a:spLocks noChangeArrowheads="1"/>
          </p:cNvSpPr>
          <p:nvPr/>
        </p:nvSpPr>
        <p:spPr bwMode="auto">
          <a:xfrm>
            <a:off x="5767389" y="4527550"/>
            <a:ext cx="6424612" cy="2330449"/>
          </a:xfrm>
          <a:prstGeom prst="rect">
            <a:avLst/>
          </a:prstGeom>
          <a:solidFill>
            <a:schemeClr val="accent6">
              <a:lumMod val="20000"/>
              <a:lumOff val="80000"/>
            </a:schemeClr>
          </a:solidFill>
          <a:ln>
            <a:noFill/>
          </a:ln>
        </p:spPr>
        <p:txBody>
          <a:bodyPr/>
          <a:lstStyle/>
          <a:p>
            <a:pPr marL="457200" indent="-457200">
              <a:buFont typeface="Arial" panose="020B0604020202020204" pitchFamily="34" charset="0"/>
              <a:buChar char="•"/>
            </a:pPr>
            <a:r>
              <a:rPr lang="en-US" altLang="en-GB" sz="2400" dirty="0">
                <a:latin typeface="Times New Roman" panose="02020603050405020304" pitchFamily="18" charset="0"/>
              </a:rPr>
              <a:t>Measles-1 coverage is higher in Banadir </a:t>
            </a:r>
            <a:endParaRPr lang="en-US" altLang="en-GB" sz="2400" dirty="0">
              <a:latin typeface="Times New Roman" panose="02020603050405020304" pitchFamily="18" charset="0"/>
            </a:endParaRPr>
          </a:p>
          <a:p>
            <a:pPr marL="457200" indent="-457200">
              <a:buFont typeface="Arial" panose="020B0604020202020204" pitchFamily="34" charset="0"/>
              <a:buChar char="•"/>
            </a:pPr>
            <a:r>
              <a:rPr lang="en-US" altLang="en-GB" sz="2400" dirty="0">
                <a:latin typeface="Times New Roman" panose="02020603050405020304" pitchFamily="18" charset="0"/>
              </a:rPr>
              <a:t>There is a high number of suspected measles case in the last 3 years</a:t>
            </a:r>
            <a:endParaRPr lang="en-US" altLang="en-GB" sz="2400" dirty="0">
              <a:latin typeface="Times New Roman" panose="02020603050405020304" pitchFamily="18" charset="0"/>
            </a:endParaRPr>
          </a:p>
          <a:p>
            <a:pPr marL="457200" indent="-457200">
              <a:buFont typeface="Arial" panose="020B0604020202020204" pitchFamily="34" charset="0"/>
              <a:buChar char="•"/>
            </a:pPr>
            <a:r>
              <a:rPr lang="en-US" altLang="en-US" sz="2400" dirty="0">
                <a:latin typeface="Times New Roman" panose="02020603050405020304" pitchFamily="18" charset="0"/>
              </a:rPr>
              <a:t>We hypothesize that the outbreaks could be a result sub-optimal coverage of measles vaccination </a:t>
            </a:r>
            <a:endParaRPr lang="en-GB" altLang="en-US" sz="2400" dirty="0">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DPT1_region.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70638" y="550863"/>
            <a:ext cx="48450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DPT3_reg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0" y="3297238"/>
            <a:ext cx="50800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p:nvPr>
            <p:custDataLst>
              <p:tags r:id="rId3"/>
            </p:custDataLst>
          </p:nvPr>
        </p:nvGraphicFramePr>
        <p:xfrm>
          <a:off x="266700" y="720725"/>
          <a:ext cx="5983288" cy="4219575"/>
        </p:xfrm>
        <a:graphic>
          <a:graphicData uri="http://schemas.openxmlformats.org/drawingml/2006/table">
            <a:tbl>
              <a:tblPr/>
              <a:tblGrid>
                <a:gridCol w="2254370"/>
                <a:gridCol w="2255005"/>
                <a:gridCol w="1473913"/>
              </a:tblGrid>
              <a:tr h="691515">
                <a:tc>
                  <a:txBody>
                    <a:bodyPr/>
                    <a:lstStyle/>
                    <a:p>
                      <a:pPr algn="l" fontAlgn="b"/>
                      <a:r>
                        <a:rPr sz="1600" b="1" i="0">
                          <a:solidFill>
                            <a:sysClr val="windowText" lastClr="000000"/>
                          </a:solidFill>
                          <a:latin typeface="Arial" panose="020B0604020202020204"/>
                          <a:ea typeface="Arial" panose="020B0604020202020204"/>
                        </a:rPr>
                        <a:t>Region</a:t>
                      </a:r>
                      <a:endParaRPr sz="1600" b="1"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000000"/>
                          </a:solidFill>
                          <a:latin typeface="Aptos Narrow"/>
                          <a:ea typeface="Aptos Narrow"/>
                        </a:rPr>
                        <a:t>Whooping cough and diptheria</a:t>
                      </a:r>
                      <a:endParaRPr sz="1600" b="1"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000000"/>
                          </a:solidFill>
                          <a:latin typeface="Aptos Narrow"/>
                          <a:ea typeface="Aptos Narrow"/>
                        </a:rPr>
                        <a:t>%ge share</a:t>
                      </a:r>
                      <a:endParaRPr sz="1600" b="1"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1" i="0">
                          <a:solidFill>
                            <a:srgbClr val="FF0000"/>
                          </a:solidFill>
                          <a:latin typeface="Arial" panose="020B0604020202020204"/>
                          <a:ea typeface="Arial" panose="020B0604020202020204"/>
                        </a:rPr>
                        <a:t>Bay </a:t>
                      </a:r>
                      <a:endParaRPr sz="1600" b="1" i="0">
                        <a:solidFill>
                          <a:srgbClr val="FF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4864</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15.3</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780">
                <a:tc>
                  <a:txBody>
                    <a:bodyPr/>
                    <a:lstStyle/>
                    <a:p>
                      <a:pPr algn="l" fontAlgn="b"/>
                      <a:r>
                        <a:rPr sz="1600" b="1" i="0">
                          <a:solidFill>
                            <a:srgbClr val="FF0000"/>
                          </a:solidFill>
                          <a:latin typeface="Arial" panose="020B0604020202020204"/>
                          <a:ea typeface="Arial" panose="020B0604020202020204"/>
                        </a:rPr>
                        <a:t>Benadir </a:t>
                      </a:r>
                      <a:endParaRPr sz="1600" b="1" i="0">
                        <a:solidFill>
                          <a:srgbClr val="FF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3597</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11.3</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1" i="0">
                          <a:solidFill>
                            <a:srgbClr val="FF0000"/>
                          </a:solidFill>
                          <a:latin typeface="Arial" panose="020B0604020202020204"/>
                          <a:ea typeface="Arial" panose="020B0604020202020204"/>
                        </a:rPr>
                        <a:t>Mudug </a:t>
                      </a:r>
                      <a:endParaRPr sz="1600" b="1" i="0">
                        <a:solidFill>
                          <a:srgbClr val="FF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2998</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9.4</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780">
                <a:tc>
                  <a:txBody>
                    <a:bodyPr/>
                    <a:lstStyle/>
                    <a:p>
                      <a:pPr algn="l" fontAlgn="b"/>
                      <a:r>
                        <a:rPr sz="1600" b="1" i="0">
                          <a:solidFill>
                            <a:srgbClr val="FF0000"/>
                          </a:solidFill>
                          <a:latin typeface="Arial" panose="020B0604020202020204"/>
                          <a:ea typeface="Arial" panose="020B0604020202020204"/>
                        </a:rPr>
                        <a:t>Lower Juba </a:t>
                      </a:r>
                      <a:endParaRPr sz="1600" b="1" i="0">
                        <a:solidFill>
                          <a:srgbClr val="FF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2580</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8.1</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1" i="0">
                          <a:solidFill>
                            <a:srgbClr val="FF0000"/>
                          </a:solidFill>
                          <a:latin typeface="Arial" panose="020B0604020202020204"/>
                          <a:ea typeface="Arial" panose="020B0604020202020204"/>
                        </a:rPr>
                        <a:t>Middle Shebelle </a:t>
                      </a:r>
                      <a:endParaRPr sz="1600" b="1" i="0">
                        <a:solidFill>
                          <a:srgbClr val="FF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2571</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1" i="0">
                          <a:solidFill>
                            <a:srgbClr val="FF0000"/>
                          </a:solidFill>
                          <a:latin typeface="Aptos Narrow"/>
                          <a:ea typeface="Aptos Narrow"/>
                        </a:rPr>
                        <a:t>8.1</a:t>
                      </a:r>
                      <a:endParaRPr sz="1600" b="1" i="0">
                        <a:solidFill>
                          <a:srgbClr val="FF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0" i="0">
                          <a:solidFill>
                            <a:sysClr val="windowText" lastClr="000000"/>
                          </a:solidFill>
                          <a:latin typeface="Arial" panose="020B0604020202020204"/>
                          <a:ea typeface="Arial" panose="020B0604020202020204"/>
                        </a:rPr>
                        <a:t>Gedo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2343</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7.4</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780">
                <a:tc>
                  <a:txBody>
                    <a:bodyPr/>
                    <a:lstStyle/>
                    <a:p>
                      <a:pPr algn="l" fontAlgn="b"/>
                      <a:r>
                        <a:rPr sz="1600" b="0" i="0">
                          <a:solidFill>
                            <a:sysClr val="windowText" lastClr="000000"/>
                          </a:solidFill>
                          <a:latin typeface="Arial" panose="020B0604020202020204"/>
                          <a:ea typeface="Arial" panose="020B0604020202020204"/>
                        </a:rPr>
                        <a:t>Bakool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2318</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7.3</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0" i="0">
                          <a:solidFill>
                            <a:sysClr val="windowText" lastClr="000000"/>
                          </a:solidFill>
                          <a:latin typeface="Arial" panose="020B0604020202020204"/>
                          <a:ea typeface="Arial" panose="020B0604020202020204"/>
                        </a:rPr>
                        <a:t>Hiiraan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2060</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6.5</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0" i="0">
                          <a:solidFill>
                            <a:sysClr val="windowText" lastClr="000000"/>
                          </a:solidFill>
                          <a:latin typeface="Arial" panose="020B0604020202020204"/>
                          <a:ea typeface="Arial" panose="020B0604020202020204"/>
                        </a:rPr>
                        <a:t>Galgadud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2042</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6.4</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780">
                <a:tc>
                  <a:txBody>
                    <a:bodyPr/>
                    <a:lstStyle/>
                    <a:p>
                      <a:pPr algn="l" fontAlgn="b"/>
                      <a:r>
                        <a:rPr sz="1600" b="0" i="0">
                          <a:solidFill>
                            <a:sysClr val="windowText" lastClr="000000"/>
                          </a:solidFill>
                          <a:latin typeface="Arial" panose="020B0604020202020204"/>
                          <a:ea typeface="Arial" panose="020B0604020202020204"/>
                        </a:rPr>
                        <a:t>Nugaal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1330</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4.2</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0" i="0">
                          <a:solidFill>
                            <a:sysClr val="windowText" lastClr="000000"/>
                          </a:solidFill>
                          <a:latin typeface="Arial" panose="020B0604020202020204"/>
                          <a:ea typeface="Arial" panose="020B0604020202020204"/>
                        </a:rPr>
                        <a:t>Bari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719</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2.3</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780">
                <a:tc>
                  <a:txBody>
                    <a:bodyPr/>
                    <a:lstStyle/>
                    <a:p>
                      <a:pPr algn="l" fontAlgn="b"/>
                      <a:r>
                        <a:rPr sz="1600" b="0" i="0">
                          <a:solidFill>
                            <a:sysClr val="windowText" lastClr="000000"/>
                          </a:solidFill>
                          <a:latin typeface="Arial" panose="020B0604020202020204"/>
                          <a:ea typeface="Arial" panose="020B0604020202020204"/>
                        </a:rPr>
                        <a:t>Sanaag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529</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1.7</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1145">
                <a:tc>
                  <a:txBody>
                    <a:bodyPr/>
                    <a:lstStyle/>
                    <a:p>
                      <a:pPr algn="l" fontAlgn="b"/>
                      <a:r>
                        <a:rPr sz="1600" b="0" i="0">
                          <a:solidFill>
                            <a:sysClr val="windowText" lastClr="000000"/>
                          </a:solidFill>
                          <a:latin typeface="Arial" panose="020B0604020202020204"/>
                          <a:ea typeface="Arial" panose="020B0604020202020204"/>
                        </a:rPr>
                        <a:t>Sool  </a:t>
                      </a:r>
                      <a:endParaRPr sz="1600" b="0" i="0">
                        <a:solidFill>
                          <a:sysClr val="windowText" lastClr="000000"/>
                        </a:solidFill>
                        <a:latin typeface="Arial" panose="020B0604020202020204"/>
                        <a:ea typeface="Arial" panose="020B0604020202020204"/>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a:solidFill>
                            <a:srgbClr val="000000"/>
                          </a:solidFill>
                          <a:latin typeface="Aptos Narrow"/>
                          <a:ea typeface="Aptos Narrow"/>
                        </a:rPr>
                        <a:t>382</a:t>
                      </a:r>
                      <a:endParaRPr sz="1600" b="0" i="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fontAlgn="b"/>
                      <a:r>
                        <a:rPr sz="1600" b="0" i="0" dirty="0">
                          <a:solidFill>
                            <a:srgbClr val="000000"/>
                          </a:solidFill>
                          <a:latin typeface="Aptos Narrow"/>
                          <a:ea typeface="Aptos Narrow"/>
                        </a:rPr>
                        <a:t>1.2</a:t>
                      </a:r>
                      <a:endParaRPr sz="1600" b="0" i="0" dirty="0">
                        <a:solidFill>
                          <a:srgbClr val="000000"/>
                        </a:solidFill>
                        <a:latin typeface="Aptos Narrow"/>
                        <a:ea typeface="Aptos Narrow"/>
                      </a:endParaRPr>
                    </a:p>
                  </a:txBody>
                  <a:tcPr marL="6667" marR="6667" marT="6667" marB="0" anchor="b">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2" name="TextBox 5"/>
          <p:cNvSpPr txBox="1">
            <a:spLocks noChangeArrowheads="1"/>
          </p:cNvSpPr>
          <p:nvPr/>
        </p:nvSpPr>
        <p:spPr bwMode="auto">
          <a:xfrm>
            <a:off x="1" y="5024280"/>
            <a:ext cx="6540500" cy="1824394"/>
          </a:xfrm>
          <a:prstGeom prst="rect">
            <a:avLst/>
          </a:prstGeom>
          <a:solidFill>
            <a:schemeClr val="accent6">
              <a:lumMod val="20000"/>
              <a:lumOff val="80000"/>
            </a:schemeClr>
          </a:solidFill>
          <a:ln>
            <a:noFill/>
          </a:ln>
        </p:spPr>
        <p:txBody>
          <a:bodyPr/>
          <a:lstStyle/>
          <a:p>
            <a:pPr marL="457200" indent="-457200">
              <a:buFont typeface="Arial" panose="020B0604020202020204" pitchFamily="34" charset="0"/>
              <a:buChar char="•"/>
            </a:pPr>
            <a:r>
              <a:rPr lang="en-US" altLang="en-GB" sz="2000" dirty="0">
                <a:latin typeface="Times New Roman" panose="02020603050405020304" pitchFamily="18" charset="0"/>
              </a:rPr>
              <a:t>Poor coverage of DPT </a:t>
            </a:r>
            <a:endParaRPr lang="en-US" altLang="en-GB" sz="2000" dirty="0">
              <a:latin typeface="Times New Roman" panose="02020603050405020304" pitchFamily="18" charset="0"/>
            </a:endParaRPr>
          </a:p>
          <a:p>
            <a:pPr marL="457200" indent="-457200">
              <a:buFont typeface="Arial" panose="020B0604020202020204" pitchFamily="34" charset="0"/>
              <a:buChar char="•"/>
            </a:pPr>
            <a:r>
              <a:rPr lang="en-US" altLang="en-GB" sz="2000" dirty="0">
                <a:latin typeface="Times New Roman" panose="02020603050405020304" pitchFamily="18" charset="0"/>
              </a:rPr>
              <a:t>There is a high number of suspected whooping cough and diphtheria years</a:t>
            </a:r>
            <a:endParaRPr lang="en-US" altLang="en-GB" sz="2000" dirty="0">
              <a:latin typeface="Times New Roman" panose="02020603050405020304" pitchFamily="18" charset="0"/>
            </a:endParaRPr>
          </a:p>
          <a:p>
            <a:pPr marL="457200" indent="-457200">
              <a:buFont typeface="Arial" panose="020B0604020202020204" pitchFamily="34" charset="0"/>
              <a:buChar char="•"/>
            </a:pPr>
            <a:r>
              <a:rPr lang="en-US" altLang="en-US" sz="2000" dirty="0">
                <a:latin typeface="Times New Roman" panose="02020603050405020304" pitchFamily="18" charset="0"/>
              </a:rPr>
              <a:t>We hypothesize that the outbreaks could be a result sub-optimal coverage of measles vaccination </a:t>
            </a:r>
            <a:endParaRPr lang="en-GB" altLang="en-US" sz="2000" dirty="0">
              <a:latin typeface="Times New Roman" panose="02020603050405020304" pitchFamily="18" charset="0"/>
            </a:endParaRPr>
          </a:p>
        </p:txBody>
      </p:sp>
      <p:sp>
        <p:nvSpPr>
          <p:cNvPr id="4" name="TextBox 3"/>
          <p:cNvSpPr txBox="1"/>
          <p:nvPr/>
        </p:nvSpPr>
        <p:spPr>
          <a:xfrm>
            <a:off x="862078" y="0"/>
            <a:ext cx="11017120" cy="461665"/>
          </a:xfrm>
          <a:prstGeom prst="rect">
            <a:avLst/>
          </a:prstGeom>
          <a:noFill/>
        </p:spPr>
        <p:txBody>
          <a:bodyPr wrap="square">
            <a:spAutoFit/>
          </a:bodyPr>
          <a:lstStyle/>
          <a:p>
            <a:r>
              <a:rPr lang="en-GB" altLang="en-US" sz="2400" b="1" dirty="0">
                <a:solidFill>
                  <a:srgbClr val="92D050"/>
                </a:solidFill>
              </a:rPr>
              <a:t>Regional Inequalities in </a:t>
            </a:r>
            <a:r>
              <a:rPr lang="en-GB" altLang="zh-CN" sz="2400" b="1" dirty="0">
                <a:solidFill>
                  <a:srgbClr val="92D050"/>
                </a:solidFill>
                <a:ea typeface="SimSun" panose="02010600030101010101" pitchFamily="2" charset="-122"/>
              </a:rPr>
              <a:t>DPT </a:t>
            </a:r>
            <a:r>
              <a:rPr lang="en-GB" altLang="en-US" sz="2400" b="1" dirty="0">
                <a:solidFill>
                  <a:srgbClr val="92D050"/>
                </a:solidFill>
              </a:rPr>
              <a:t>Coverage </a:t>
            </a:r>
            <a:r>
              <a:rPr lang="en-GB" altLang="zh-CN" sz="2400" b="1" dirty="0">
                <a:solidFill>
                  <a:srgbClr val="92D050"/>
                </a:solidFill>
                <a:ea typeface="SimSun" panose="02010600030101010101" pitchFamily="2" charset="-122"/>
              </a:rPr>
              <a:t> and outbreaks in the last 3 years (2023-2024)</a:t>
            </a:r>
            <a:endParaRPr lang="en-GB" altLang="zh-CN" sz="2400" b="1" dirty="0">
              <a:solidFill>
                <a:srgbClr val="92D050"/>
              </a:solidFill>
              <a:ea typeface="SimSun"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11277600" cy="450850"/>
          </a:xfrm>
        </p:spPr>
        <p:txBody>
          <a:bodyPr>
            <a:normAutofit fontScale="90000"/>
          </a:bodyPr>
          <a:lstStyle/>
          <a:p>
            <a:pPr algn="ctr"/>
            <a:r>
              <a:rPr lang="en-US" altLang="en-GB" sz="3600" b="1" dirty="0">
                <a:solidFill>
                  <a:srgbClr val="92D050"/>
                </a:solidFill>
              </a:rPr>
              <a:t>Conclusion</a:t>
            </a:r>
            <a:br>
              <a:rPr lang="en-US" altLang="en-GB" sz="2900" dirty="0"/>
            </a:br>
            <a:endParaRPr lang="en-GB" altLang="en-US" sz="2900" dirty="0"/>
          </a:p>
        </p:txBody>
      </p:sp>
      <p:sp>
        <p:nvSpPr>
          <p:cNvPr id="3" name="Content Placeholder 2"/>
          <p:cNvSpPr>
            <a:spLocks noGrp="1"/>
          </p:cNvSpPr>
          <p:nvPr>
            <p:ph idx="1"/>
          </p:nvPr>
        </p:nvSpPr>
        <p:spPr>
          <a:xfrm>
            <a:off x="163513" y="1285875"/>
            <a:ext cx="11766550" cy="5294313"/>
          </a:xfrm>
        </p:spPr>
        <p:txBody>
          <a:bodyPr>
            <a:normAutofit/>
          </a:bodyPr>
          <a:lstStyle/>
          <a:p>
            <a:pPr fontAlgn="auto"/>
            <a:r>
              <a:rPr lang="en-US" altLang="en-GB" sz="3200" noProof="1">
                <a:latin typeface="Times New Roman" panose="02020603050405020304" pitchFamily="18" charset="0"/>
                <a:cs typeface="Times New Roman" panose="02020603050405020304" pitchFamily="18" charset="0"/>
              </a:rPr>
              <a:t>Routine immunization coverage remains far below </a:t>
            </a:r>
            <a:r>
              <a:rPr lang="en-GB" altLang="en-US" sz="3200" noProof="1">
                <a:latin typeface="Times New Roman" panose="02020603050405020304" pitchFamily="18" charset="0"/>
                <a:cs typeface="Times New Roman" panose="02020603050405020304" pitchFamily="18" charset="0"/>
              </a:rPr>
              <a:t>the expected global and national coverage </a:t>
            </a:r>
            <a:r>
              <a:rPr lang="en-US" altLang="en-GB" sz="3200" noProof="1">
                <a:latin typeface="Times New Roman" panose="02020603050405020304" pitchFamily="18" charset="0"/>
                <a:cs typeface="Times New Roman" panose="02020603050405020304" pitchFamily="18" charset="0"/>
              </a:rPr>
              <a:t> </a:t>
            </a:r>
            <a:endParaRPr lang="en-US" altLang="en-GB" sz="3200" noProof="1">
              <a:latin typeface="Times New Roman" panose="02020603050405020304" pitchFamily="18" charset="0"/>
              <a:cs typeface="Times New Roman" panose="02020603050405020304" pitchFamily="18" charset="0"/>
            </a:endParaRPr>
          </a:p>
          <a:p>
            <a:pPr fontAlgn="auto"/>
            <a:r>
              <a:rPr lang="en-US" altLang="en-GB" sz="3200" noProof="1">
                <a:latin typeface="Times New Roman" panose="02020603050405020304" pitchFamily="18" charset="0"/>
                <a:cs typeface="Times New Roman" panose="02020603050405020304" pitchFamily="18" charset="0"/>
              </a:rPr>
              <a:t> </a:t>
            </a:r>
            <a:r>
              <a:rPr lang="en-GB" altLang="en-US" sz="3200" noProof="1">
                <a:latin typeface="Times New Roman" panose="02020603050405020304" pitchFamily="18" charset="0"/>
                <a:cs typeface="Times New Roman" panose="02020603050405020304" pitchFamily="18" charset="0"/>
              </a:rPr>
              <a:t>Emerging of suspected outbreaks for VPDs, which have been eleminated in other countries </a:t>
            </a:r>
            <a:endParaRPr lang="en-US" altLang="en-GB" sz="3200" noProof="1">
              <a:latin typeface="Times New Roman" panose="02020603050405020304" pitchFamily="18" charset="0"/>
              <a:cs typeface="Times New Roman" panose="02020603050405020304" pitchFamily="18" charset="0"/>
            </a:endParaRPr>
          </a:p>
          <a:p>
            <a:pPr fontAlgn="auto"/>
            <a:r>
              <a:rPr lang="en-GB" altLang="en-US" sz="3200" noProof="1">
                <a:latin typeface="Times New Roman" panose="02020603050405020304" pitchFamily="18" charset="0"/>
                <a:cs typeface="Times New Roman" panose="02020603050405020304" pitchFamily="18" charset="0"/>
                <a:sym typeface="+mn-ea"/>
              </a:rPr>
              <a:t>We suggest </a:t>
            </a:r>
            <a:r>
              <a:rPr lang="en-US" altLang="en-GB" sz="3200" noProof="1">
                <a:latin typeface="Times New Roman" panose="02020603050405020304" pitchFamily="18" charset="0"/>
                <a:cs typeface="Times New Roman" panose="02020603050405020304" pitchFamily="18" charset="0"/>
                <a:sym typeface="+mn-ea"/>
              </a:rPr>
              <a:t>Strengthening routine immunization systems</a:t>
            </a:r>
            <a:r>
              <a:rPr lang="en-GB" altLang="en-US" sz="3200" noProof="1">
                <a:latin typeface="Times New Roman" panose="02020603050405020304" pitchFamily="18" charset="0"/>
                <a:cs typeface="Times New Roman" panose="02020603050405020304" pitchFamily="18" charset="0"/>
                <a:sym typeface="+mn-ea"/>
              </a:rPr>
              <a:t> through: </a:t>
            </a:r>
            <a:r>
              <a:rPr lang="en-US" altLang="en-GB" sz="3200" noProof="1">
                <a:latin typeface="Times New Roman" panose="02020603050405020304" pitchFamily="18" charset="0"/>
                <a:cs typeface="Times New Roman" panose="02020603050405020304" pitchFamily="18" charset="0"/>
                <a:sym typeface="+mn-ea"/>
              </a:rPr>
              <a:t> </a:t>
            </a:r>
            <a:endParaRPr lang="en-US" altLang="en-GB" sz="3200" noProof="1">
              <a:latin typeface="Times New Roman" panose="02020603050405020304" pitchFamily="18" charset="0"/>
              <a:cs typeface="Times New Roman" panose="02020603050405020304" pitchFamily="18" charset="0"/>
              <a:sym typeface="+mn-ea"/>
            </a:endParaRPr>
          </a:p>
          <a:p>
            <a:pPr lvl="1" fontAlgn="auto"/>
            <a:r>
              <a:rPr lang="en-US" altLang="en-GB" sz="3200" noProof="1">
                <a:latin typeface="Times New Roman" panose="02020603050405020304" pitchFamily="18" charset="0"/>
                <a:cs typeface="Times New Roman" panose="02020603050405020304" pitchFamily="18" charset="0"/>
                <a:sym typeface="+mn-ea"/>
              </a:rPr>
              <a:t>expanding outreach to underserved populations</a:t>
            </a:r>
            <a:endParaRPr lang="en-US" altLang="en-GB" sz="3200" noProof="1">
              <a:latin typeface="Times New Roman" panose="02020603050405020304" pitchFamily="18" charset="0"/>
              <a:cs typeface="Times New Roman" panose="02020603050405020304" pitchFamily="18" charset="0"/>
              <a:sym typeface="+mn-ea"/>
            </a:endParaRPr>
          </a:p>
          <a:p>
            <a:pPr lvl="1" fontAlgn="auto"/>
            <a:r>
              <a:rPr lang="en-US" altLang="en-GB" sz="3200" noProof="1">
                <a:latin typeface="Times New Roman" panose="02020603050405020304" pitchFamily="18" charset="0"/>
                <a:cs typeface="Times New Roman" panose="02020603050405020304" pitchFamily="18" charset="0"/>
                <a:sym typeface="+mn-ea"/>
              </a:rPr>
              <a:t>improving </a:t>
            </a:r>
            <a:r>
              <a:rPr lang="en-GB" altLang="en-US" sz="3200" noProof="1">
                <a:latin typeface="Times New Roman" panose="02020603050405020304" pitchFamily="18" charset="0"/>
                <a:cs typeface="Times New Roman" panose="02020603050405020304" pitchFamily="18" charset="0"/>
                <a:sym typeface="+mn-ea"/>
              </a:rPr>
              <a:t>child </a:t>
            </a:r>
            <a:r>
              <a:rPr lang="en-US" altLang="en-GB" sz="3200" noProof="1">
                <a:latin typeface="Times New Roman" panose="02020603050405020304" pitchFamily="18" charset="0"/>
                <a:cs typeface="Times New Roman" panose="02020603050405020304" pitchFamily="18" charset="0"/>
                <a:sym typeface="+mn-ea"/>
              </a:rPr>
              <a:t>service integration</a:t>
            </a:r>
            <a:r>
              <a:rPr lang="en-GB" altLang="en-US" sz="3200" noProof="1">
                <a:latin typeface="Times New Roman" panose="02020603050405020304" pitchFamily="18" charset="0"/>
                <a:cs typeface="Times New Roman" panose="02020603050405020304" pitchFamily="18" charset="0"/>
                <a:sym typeface="+mn-ea"/>
              </a:rPr>
              <a:t> within the other services  </a:t>
            </a:r>
            <a:endParaRPr lang="en-US" altLang="en-GB" sz="3200" noProof="1">
              <a:latin typeface="Times New Roman" panose="02020603050405020304" pitchFamily="18" charset="0"/>
              <a:cs typeface="Times New Roman" panose="02020603050405020304" pitchFamily="18" charset="0"/>
            </a:endParaRPr>
          </a:p>
          <a:p>
            <a:pPr fontAlgn="auto"/>
            <a:endParaRPr lang="en-US" altLang="en-GB" sz="2800" noProof="1">
              <a:latin typeface="Times New Roman" panose="02020603050405020304" pitchFamily="18" charset="0"/>
              <a:cs typeface="Times New Roman" panose="02020603050405020304" pitchFamily="18" charset="0"/>
            </a:endParaRPr>
          </a:p>
        </p:txBody>
      </p:sp>
      <p:sp>
        <p:nvSpPr>
          <p:cNvPr id="80899" name="Slide Number Placeholder 3"/>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35909BD-D945-460A-BD80-14CEF68D590E}" type="slidenum">
              <a:rPr lang="en-US" altLang="en-GB"/>
            </a:fld>
            <a:endParaRPr lang="en-US" altLang="en-GB"/>
          </a:p>
        </p:txBody>
      </p:sp>
    </p:spTree>
  </p:cSld>
  <p:clrMapOvr>
    <a:masterClrMapping/>
  </p:clrMapOvr>
</p:sld>
</file>

<file path=ppt/tags/tag1.xml><?xml version="1.0" encoding="utf-8"?>
<p:tagLst xmlns:p="http://schemas.openxmlformats.org/presentationml/2006/main">
  <p:tag name="TABLE_ENDDRAG_ORIGIN_RECT" val="437*468"/>
  <p:tag name="TABLE_ENDDRAG_RECT" val="16*54*437*468"/>
</p:tagLst>
</file>

<file path=ppt/tags/tag2.xml><?xml version="1.0" encoding="utf-8"?>
<p:tagLst xmlns:p="http://schemas.openxmlformats.org/presentationml/2006/main">
  <p:tag name="TABLE_ENDDRAG_ORIGIN_RECT" val="471*332"/>
  <p:tag name="TABLE_ENDDRAG_RECT" val="21*56*471*332"/>
</p:tagLst>
</file>

<file path=ppt/theme/theme1.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ForumPPT_Template</Template>
  <TotalTime>0</TotalTime>
  <Words>2297</Words>
  <Application>WPS Presentation</Application>
  <PresentationFormat>Widescreen</PresentationFormat>
  <Paragraphs>218</Paragraphs>
  <Slides>8</Slides>
  <Notes>8</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8</vt:i4>
      </vt:variant>
    </vt:vector>
  </HeadingPairs>
  <TitlesOfParts>
    <vt:vector size="23" baseType="lpstr">
      <vt:lpstr>Arial</vt:lpstr>
      <vt:lpstr>SimSun</vt:lpstr>
      <vt:lpstr>Wingdings</vt:lpstr>
      <vt:lpstr>Calibri</vt:lpstr>
      <vt:lpstr>Calibri Light</vt:lpstr>
      <vt:lpstr>Times New Roman</vt:lpstr>
      <vt:lpstr>Arial</vt:lpstr>
      <vt:lpstr>Calibri</vt:lpstr>
      <vt:lpstr>Aptos Narrow</vt:lpstr>
      <vt:lpstr>Segoe UI</vt:lpstr>
      <vt:lpstr>Microsoft YaHei</vt:lpstr>
      <vt:lpstr>Arial Unicode MS</vt:lpstr>
      <vt:lpstr>1_Office Theme</vt:lpstr>
      <vt:lpstr>Office Theme</vt:lpstr>
      <vt:lpstr>2_Office Theme</vt:lpstr>
      <vt:lpstr>Disparities in Childhood Immunizations and  VPD Outbreaks in Somalia</vt:lpstr>
      <vt:lpstr>Background </vt:lpstr>
      <vt:lpstr>Methods </vt:lpstr>
      <vt:lpstr>Results</vt:lpstr>
      <vt:lpstr>PowerPoint 演示文稿</vt:lpstr>
      <vt:lpstr>PowerPoint 演示文稿</vt:lpstr>
      <vt:lpstr>PowerPoint 演示文稿</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Polio Oversight Board Visit to Somalia</dc:title>
  <dc:creator>MOHAMED, Gedi</dc:creator>
  <cp:lastModifiedBy>Abdalla Abdalla Ali</cp:lastModifiedBy>
  <cp:revision>43</cp:revision>
  <dcterms:created xsi:type="dcterms:W3CDTF">2023-10-09T08:10:00Z</dcterms:created>
  <dcterms:modified xsi:type="dcterms:W3CDTF">2025-12-29T10:50:41Z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0x010100DBE1561E99471A468AE79BEAB24AD838</vt:lpwstr>
  </property>
  <property fmtid="{D5CDD505-2E9C-101B-9397-08002B2CF9AE}" pid="3" name="MediaServiceImageTags">
    <vt:lpwstr/>
  </property>
  <property fmtid="{D5CDD505-2E9C-101B-9397-08002B2CF9AE}" pid="4" name="ICV">
    <vt:lpwstr>1B19B399431E4150A188EBEE73E37F2F_13</vt:lpwstr>
  </property>
  <property fmtid="{D5CDD505-2E9C-101B-9397-08002B2CF9AE}" pid="5" name="KSOProductBuildVer">
    <vt:lpwstr>1033-12.2.0.23155</vt:lpwstr>
  </property>
</Properties>
</file>